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44" r:id="rId5"/>
  </p:sldMasterIdLst>
  <p:notesMasterIdLst>
    <p:notesMasterId r:id="rId24"/>
  </p:notesMasterIdLst>
  <p:sldIdLst>
    <p:sldId id="1395" r:id="rId6"/>
    <p:sldId id="1393" r:id="rId7"/>
    <p:sldId id="1389" r:id="rId8"/>
    <p:sldId id="1390" r:id="rId9"/>
    <p:sldId id="257" r:id="rId10"/>
    <p:sldId id="258" r:id="rId11"/>
    <p:sldId id="1388" r:id="rId12"/>
    <p:sldId id="259" r:id="rId13"/>
    <p:sldId id="1398" r:id="rId14"/>
    <p:sldId id="1406" r:id="rId15"/>
    <p:sldId id="1407" r:id="rId16"/>
    <p:sldId id="1404" r:id="rId17"/>
    <p:sldId id="1402" r:id="rId18"/>
    <p:sldId id="1400" r:id="rId19"/>
    <p:sldId id="1399" r:id="rId20"/>
    <p:sldId id="1405" r:id="rId21"/>
    <p:sldId id="1396" r:id="rId22"/>
    <p:sldId id="1401" r:id="rId23"/>
  </p:sldIdLst>
  <p:sldSz cx="12192000" cy="6858000"/>
  <p:notesSz cx="6858000" cy="9144000"/>
  <p:custDataLst>
    <p:tags r:id="rId2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55E8F-7A4F-4123-BC4A-D150A10F5A7D}" v="1186" dt="2023-09-26T13:34:44.88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40" d="100"/>
          <a:sy n="40"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is Albrecht" userId="af1fe413-d136-4603-b141-6eb3f54ddb34" providerId="ADAL" clId="{957ACD6F-FCE5-4ED4-B5DE-A5C401A444A8}"/>
    <pc:docChg chg="custSel modSld">
      <pc:chgData name="Boris Albrecht" userId="af1fe413-d136-4603-b141-6eb3f54ddb34" providerId="ADAL" clId="{957ACD6F-FCE5-4ED4-B5DE-A5C401A444A8}" dt="2023-04-18T14:27:57.120" v="842" actId="114"/>
      <pc:docMkLst>
        <pc:docMk/>
      </pc:docMkLst>
      <pc:sldChg chg="modSp mod">
        <pc:chgData name="Boris Albrecht" userId="af1fe413-d136-4603-b141-6eb3f54ddb34" providerId="ADAL" clId="{957ACD6F-FCE5-4ED4-B5DE-A5C401A444A8}" dt="2023-04-18T12:35:09.267" v="597" actId="20577"/>
        <pc:sldMkLst>
          <pc:docMk/>
          <pc:sldMk cId="2448602121" sldId="257"/>
        </pc:sldMkLst>
        <pc:spChg chg="mod">
          <ac:chgData name="Boris Albrecht" userId="af1fe413-d136-4603-b141-6eb3f54ddb34" providerId="ADAL" clId="{957ACD6F-FCE5-4ED4-B5DE-A5C401A444A8}" dt="2023-04-18T12:35:09.267" v="597" actId="20577"/>
          <ac:spMkLst>
            <pc:docMk/>
            <pc:sldMk cId="2448602121" sldId="257"/>
            <ac:spMk id="3" creationId="{6371102B-C56E-842D-923C-843C2778E50E}"/>
          </ac:spMkLst>
        </pc:spChg>
      </pc:sldChg>
      <pc:sldChg chg="addSp modSp mod">
        <pc:chgData name="Boris Albrecht" userId="af1fe413-d136-4603-b141-6eb3f54ddb34" providerId="ADAL" clId="{957ACD6F-FCE5-4ED4-B5DE-A5C401A444A8}" dt="2023-04-18T13:09:49.191" v="808" actId="20577"/>
        <pc:sldMkLst>
          <pc:docMk/>
          <pc:sldMk cId="1686487953" sldId="258"/>
        </pc:sldMkLst>
        <pc:graphicFrameChg chg="modGraphic">
          <ac:chgData name="Boris Albrecht" userId="af1fe413-d136-4603-b141-6eb3f54ddb34" providerId="ADAL" clId="{957ACD6F-FCE5-4ED4-B5DE-A5C401A444A8}" dt="2023-04-18T13:09:49.191" v="808" actId="20577"/>
          <ac:graphicFrameMkLst>
            <pc:docMk/>
            <pc:sldMk cId="1686487953" sldId="258"/>
            <ac:graphicFrameMk id="4" creationId="{D5E4CC8B-B547-C196-4235-46E8919B6B8A}"/>
          </ac:graphicFrameMkLst>
        </pc:graphicFrameChg>
        <pc:picChg chg="mod">
          <ac:chgData name="Boris Albrecht" userId="af1fe413-d136-4603-b141-6eb3f54ddb34" providerId="ADAL" clId="{957ACD6F-FCE5-4ED4-B5DE-A5C401A444A8}" dt="2023-04-18T13:09:11.138" v="787" actId="14100"/>
          <ac:picMkLst>
            <pc:docMk/>
            <pc:sldMk cId="1686487953" sldId="258"/>
            <ac:picMk id="3" creationId="{1AF97AE5-570A-7048-3333-F389F0570692}"/>
          </ac:picMkLst>
        </pc:picChg>
        <pc:picChg chg="add mod">
          <ac:chgData name="Boris Albrecht" userId="af1fe413-d136-4603-b141-6eb3f54ddb34" providerId="ADAL" clId="{957ACD6F-FCE5-4ED4-B5DE-A5C401A444A8}" dt="2023-04-18T13:09:18.327" v="791" actId="1076"/>
          <ac:picMkLst>
            <pc:docMk/>
            <pc:sldMk cId="1686487953" sldId="258"/>
            <ac:picMk id="5" creationId="{719711D9-A485-9C8D-627C-3F6FE87C2A13}"/>
          </ac:picMkLst>
        </pc:picChg>
        <pc:picChg chg="add mod">
          <ac:chgData name="Boris Albrecht" userId="af1fe413-d136-4603-b141-6eb3f54ddb34" providerId="ADAL" clId="{957ACD6F-FCE5-4ED4-B5DE-A5C401A444A8}" dt="2023-04-18T13:09:21.768" v="793" actId="14100"/>
          <ac:picMkLst>
            <pc:docMk/>
            <pc:sldMk cId="1686487953" sldId="258"/>
            <ac:picMk id="7" creationId="{503B958B-B399-3583-D9E7-C0F8AF95E72D}"/>
          </ac:picMkLst>
        </pc:picChg>
        <pc:picChg chg="mod">
          <ac:chgData name="Boris Albrecht" userId="af1fe413-d136-4603-b141-6eb3f54ddb34" providerId="ADAL" clId="{957ACD6F-FCE5-4ED4-B5DE-A5C401A444A8}" dt="2023-04-18T13:09:14.318" v="789" actId="14100"/>
          <ac:picMkLst>
            <pc:docMk/>
            <pc:sldMk cId="1686487953" sldId="258"/>
            <ac:picMk id="1026" creationId="{3A3CBD44-57B5-1458-E9C7-44E405E82CC1}"/>
          </ac:picMkLst>
        </pc:picChg>
        <pc:picChg chg="mod">
          <ac:chgData name="Boris Albrecht" userId="af1fe413-d136-4603-b141-6eb3f54ddb34" providerId="ADAL" clId="{957ACD6F-FCE5-4ED4-B5DE-A5C401A444A8}" dt="2023-04-18T13:09:07.574" v="785" actId="1076"/>
          <ac:picMkLst>
            <pc:docMk/>
            <pc:sldMk cId="1686487953" sldId="258"/>
            <ac:picMk id="2050" creationId="{554364F3-FE90-AACD-7787-EF3C96196D6F}"/>
          </ac:picMkLst>
        </pc:picChg>
        <pc:picChg chg="mod">
          <ac:chgData name="Boris Albrecht" userId="af1fe413-d136-4603-b141-6eb3f54ddb34" providerId="ADAL" clId="{957ACD6F-FCE5-4ED4-B5DE-A5C401A444A8}" dt="2023-04-18T13:09:08.662" v="786" actId="1076"/>
          <ac:picMkLst>
            <pc:docMk/>
            <pc:sldMk cId="1686487953" sldId="258"/>
            <ac:picMk id="2052" creationId="{849D78CF-2AAA-C9CD-2F73-BA9729F157AF}"/>
          </ac:picMkLst>
        </pc:picChg>
      </pc:sldChg>
      <pc:sldChg chg="modSp mod modAnim">
        <pc:chgData name="Boris Albrecht" userId="af1fe413-d136-4603-b141-6eb3f54ddb34" providerId="ADAL" clId="{957ACD6F-FCE5-4ED4-B5DE-A5C401A444A8}" dt="2023-04-18T14:27:57.120" v="842" actId="114"/>
        <pc:sldMkLst>
          <pc:docMk/>
          <pc:sldMk cId="1910159182" sldId="1384"/>
        </pc:sldMkLst>
        <pc:spChg chg="mod">
          <ac:chgData name="Boris Albrecht" userId="af1fe413-d136-4603-b141-6eb3f54ddb34" providerId="ADAL" clId="{957ACD6F-FCE5-4ED4-B5DE-A5C401A444A8}" dt="2023-04-18T14:27:57.120" v="842" actId="114"/>
          <ac:spMkLst>
            <pc:docMk/>
            <pc:sldMk cId="1910159182" sldId="1384"/>
            <ac:spMk id="2" creationId="{09ECC772-0ECA-CB2C-E388-AE45CD60F3A7}"/>
          </ac:spMkLst>
        </pc:spChg>
        <pc:spChg chg="mod">
          <ac:chgData name="Boris Albrecht" userId="af1fe413-d136-4603-b141-6eb3f54ddb34" providerId="ADAL" clId="{957ACD6F-FCE5-4ED4-B5DE-A5C401A444A8}" dt="2023-04-18T12:35:47.585" v="599" actId="5793"/>
          <ac:spMkLst>
            <pc:docMk/>
            <pc:sldMk cId="1910159182" sldId="1384"/>
            <ac:spMk id="3" creationId="{46504DEE-13A8-E406-37F0-E8DC8A7CE9FA}"/>
          </ac:spMkLst>
        </pc:spChg>
      </pc:sldChg>
      <pc:sldChg chg="modSp mod">
        <pc:chgData name="Boris Albrecht" userId="af1fe413-d136-4603-b141-6eb3f54ddb34" providerId="ADAL" clId="{957ACD6F-FCE5-4ED4-B5DE-A5C401A444A8}" dt="2023-04-18T13:11:22.928" v="829" actId="20577"/>
        <pc:sldMkLst>
          <pc:docMk/>
          <pc:sldMk cId="2139157364" sldId="1388"/>
        </pc:sldMkLst>
        <pc:spChg chg="mod">
          <ac:chgData name="Boris Albrecht" userId="af1fe413-d136-4603-b141-6eb3f54ddb34" providerId="ADAL" clId="{957ACD6F-FCE5-4ED4-B5DE-A5C401A444A8}" dt="2023-04-18T12:23:08.157" v="383" actId="14100"/>
          <ac:spMkLst>
            <pc:docMk/>
            <pc:sldMk cId="2139157364" sldId="1388"/>
            <ac:spMk id="2" creationId="{6CEEF759-BD8D-C4CB-4B9B-B61A20585CD9}"/>
          </ac:spMkLst>
        </pc:spChg>
        <pc:graphicFrameChg chg="mod modGraphic">
          <ac:chgData name="Boris Albrecht" userId="af1fe413-d136-4603-b141-6eb3f54ddb34" providerId="ADAL" clId="{957ACD6F-FCE5-4ED4-B5DE-A5C401A444A8}" dt="2023-04-18T13:11:22.928" v="829" actId="20577"/>
          <ac:graphicFrameMkLst>
            <pc:docMk/>
            <pc:sldMk cId="2139157364" sldId="1388"/>
            <ac:graphicFrameMk id="4" creationId="{D5E4CC8B-B547-C196-4235-46E8919B6B8A}"/>
          </ac:graphicFrameMkLst>
        </pc:graphicFrameChg>
        <pc:picChg chg="mod">
          <ac:chgData name="Boris Albrecht" userId="af1fe413-d136-4603-b141-6eb3f54ddb34" providerId="ADAL" clId="{957ACD6F-FCE5-4ED4-B5DE-A5C401A444A8}" dt="2023-04-18T12:23:14.526" v="385" actId="1076"/>
          <ac:picMkLst>
            <pc:docMk/>
            <pc:sldMk cId="2139157364" sldId="1388"/>
            <ac:picMk id="3" creationId="{622DE891-A729-42D3-F13F-4DD7A33E5445}"/>
          </ac:picMkLst>
        </pc:picChg>
        <pc:picChg chg="mod">
          <ac:chgData name="Boris Albrecht" userId="af1fe413-d136-4603-b141-6eb3f54ddb34" providerId="ADAL" clId="{957ACD6F-FCE5-4ED4-B5DE-A5C401A444A8}" dt="2023-04-18T12:33:00.708" v="471" actId="1076"/>
          <ac:picMkLst>
            <pc:docMk/>
            <pc:sldMk cId="2139157364" sldId="1388"/>
            <ac:picMk id="3074" creationId="{EB2A86C8-C312-06E6-F9DF-F5C81983F38E}"/>
          </ac:picMkLst>
        </pc:picChg>
      </pc:sldChg>
    </pc:docChg>
  </pc:docChgLst>
  <pc:docChgLst>
    <pc:chgData name="Boris Albrecht" userId="af1fe413-d136-4603-b141-6eb3f54ddb34" providerId="ADAL" clId="{A3F189D9-98B8-440A-BD55-390995D61A19}"/>
    <pc:docChg chg="undo custSel addSld delSld modSld sldOrd addMainMaster delMainMaster">
      <pc:chgData name="Boris Albrecht" userId="af1fe413-d136-4603-b141-6eb3f54ddb34" providerId="ADAL" clId="{A3F189D9-98B8-440A-BD55-390995D61A19}" dt="2023-04-16T16:54:15.806" v="2066" actId="13926"/>
      <pc:docMkLst>
        <pc:docMk/>
      </pc:docMkLst>
      <pc:sldChg chg="addSp delSp modSp mod setBg modClrScheme setClrOvrMap chgLayout">
        <pc:chgData name="Boris Albrecht" userId="af1fe413-d136-4603-b141-6eb3f54ddb34" providerId="ADAL" clId="{A3F189D9-98B8-440A-BD55-390995D61A19}" dt="2023-04-15T13:03:29.837" v="118" actId="14100"/>
        <pc:sldMkLst>
          <pc:docMk/>
          <pc:sldMk cId="3570640080" sldId="256"/>
        </pc:sldMkLst>
        <pc:spChg chg="del mod ord">
          <ac:chgData name="Boris Albrecht" userId="af1fe413-d136-4603-b141-6eb3f54ddb34" providerId="ADAL" clId="{A3F189D9-98B8-440A-BD55-390995D61A19}" dt="2023-04-15T12:55:56.471" v="11" actId="700"/>
          <ac:spMkLst>
            <pc:docMk/>
            <pc:sldMk cId="3570640080" sldId="256"/>
            <ac:spMk id="2" creationId="{AFBC964A-86C4-9B91-C683-47272FAE036E}"/>
          </ac:spMkLst>
        </pc:spChg>
        <pc:spChg chg="del mod">
          <ac:chgData name="Boris Albrecht" userId="af1fe413-d136-4603-b141-6eb3f54ddb34" providerId="ADAL" clId="{A3F189D9-98B8-440A-BD55-390995D61A19}" dt="2023-04-15T12:55:56.471" v="11" actId="700"/>
          <ac:spMkLst>
            <pc:docMk/>
            <pc:sldMk cId="3570640080" sldId="256"/>
            <ac:spMk id="3" creationId="{1CA11EF1-31C5-0CFF-3DE5-54FBAEB22C9C}"/>
          </ac:spMkLst>
        </pc:spChg>
        <pc:spChg chg="add mod ord">
          <ac:chgData name="Boris Albrecht" userId="af1fe413-d136-4603-b141-6eb3f54ddb34" providerId="ADAL" clId="{A3F189D9-98B8-440A-BD55-390995D61A19}" dt="2023-04-15T13:03:12.938" v="114" actId="255"/>
          <ac:spMkLst>
            <pc:docMk/>
            <pc:sldMk cId="3570640080" sldId="256"/>
            <ac:spMk id="7" creationId="{4DC6FDDB-205E-B50C-FEFE-BED7E8BB4C26}"/>
          </ac:spMkLst>
        </pc:spChg>
        <pc:spChg chg="add del mod">
          <ac:chgData name="Boris Albrecht" userId="af1fe413-d136-4603-b141-6eb3f54ddb34" providerId="ADAL" clId="{A3F189D9-98B8-440A-BD55-390995D61A19}" dt="2023-04-15T12:58:33.953" v="45" actId="478"/>
          <ac:spMkLst>
            <pc:docMk/>
            <pc:sldMk cId="3570640080" sldId="256"/>
            <ac:spMk id="8" creationId="{717B7EBB-C098-B38F-8FEC-C9F02A499B2E}"/>
          </ac:spMkLst>
        </pc:spChg>
        <pc:spChg chg="add mod">
          <ac:chgData name="Boris Albrecht" userId="af1fe413-d136-4603-b141-6eb3f54ddb34" providerId="ADAL" clId="{A3F189D9-98B8-440A-BD55-390995D61A19}" dt="2023-04-15T13:03:23.317" v="116" actId="27636"/>
          <ac:spMkLst>
            <pc:docMk/>
            <pc:sldMk cId="3570640080" sldId="256"/>
            <ac:spMk id="10" creationId="{14F027D6-E49D-ABBA-5478-37C8E026BDA7}"/>
          </ac:spMkLst>
        </pc:spChg>
        <pc:spChg chg="add del">
          <ac:chgData name="Boris Albrecht" userId="af1fe413-d136-4603-b141-6eb3f54ddb34" providerId="ADAL" clId="{A3F189D9-98B8-440A-BD55-390995D61A19}" dt="2023-04-15T12:54:56.936" v="4" actId="26606"/>
          <ac:spMkLst>
            <pc:docMk/>
            <pc:sldMk cId="3570640080" sldId="256"/>
            <ac:spMk id="11" creationId="{0671A8AE-40A1-4631-A6B8-581AFF065482}"/>
          </ac:spMkLst>
        </pc:spChg>
        <pc:spChg chg="add del">
          <ac:chgData name="Boris Albrecht" userId="af1fe413-d136-4603-b141-6eb3f54ddb34" providerId="ADAL" clId="{A3F189D9-98B8-440A-BD55-390995D61A19}" dt="2023-04-15T12:57:09.961" v="34" actId="26606"/>
          <ac:spMkLst>
            <pc:docMk/>
            <pc:sldMk cId="3570640080" sldId="256"/>
            <ac:spMk id="12" creationId="{9B37791B-B040-4694-BFDC-8DD132D86E8E}"/>
          </ac:spMkLst>
        </pc:spChg>
        <pc:spChg chg="add del">
          <ac:chgData name="Boris Albrecht" userId="af1fe413-d136-4603-b141-6eb3f54ddb34" providerId="ADAL" clId="{A3F189D9-98B8-440A-BD55-390995D61A19}" dt="2023-04-15T12:54:56.936" v="4" actId="26606"/>
          <ac:spMkLst>
            <pc:docMk/>
            <pc:sldMk cId="3570640080" sldId="256"/>
            <ac:spMk id="13" creationId="{AB58EF07-17C2-48CF-ABB0-EEF1F17CB8F0}"/>
          </ac:spMkLst>
        </pc:spChg>
        <pc:spChg chg="add del">
          <ac:chgData name="Boris Albrecht" userId="af1fe413-d136-4603-b141-6eb3f54ddb34" providerId="ADAL" clId="{A3F189D9-98B8-440A-BD55-390995D61A19}" dt="2023-04-15T12:54:56.936" v="4" actId="26606"/>
          <ac:spMkLst>
            <pc:docMk/>
            <pc:sldMk cId="3570640080" sldId="256"/>
            <ac:spMk id="15" creationId="{AF2F604E-43BE-4DC3-B983-E071523364F8}"/>
          </ac:spMkLst>
        </pc:spChg>
        <pc:spChg chg="add del">
          <ac:chgData name="Boris Albrecht" userId="af1fe413-d136-4603-b141-6eb3f54ddb34" providerId="ADAL" clId="{A3F189D9-98B8-440A-BD55-390995D61A19}" dt="2023-04-15T12:54:56.936" v="4" actId="26606"/>
          <ac:spMkLst>
            <pc:docMk/>
            <pc:sldMk cId="3570640080" sldId="256"/>
            <ac:spMk id="17" creationId="{08C9B587-E65E-4B52-B37C-ABEBB6E87928}"/>
          </ac:spMkLst>
        </pc:spChg>
        <pc:spChg chg="add del">
          <ac:chgData name="Boris Albrecht" userId="af1fe413-d136-4603-b141-6eb3f54ddb34" providerId="ADAL" clId="{A3F189D9-98B8-440A-BD55-390995D61A19}" dt="2023-04-15T12:55:19.524" v="6" actId="26606"/>
          <ac:spMkLst>
            <pc:docMk/>
            <pc:sldMk cId="3570640080" sldId="256"/>
            <ac:spMk id="19" creationId="{C1DD1A8A-57D5-4A81-AD04-532B043C5611}"/>
          </ac:spMkLst>
        </pc:spChg>
        <pc:spChg chg="add del">
          <ac:chgData name="Boris Albrecht" userId="af1fe413-d136-4603-b141-6eb3f54ddb34" providerId="ADAL" clId="{A3F189D9-98B8-440A-BD55-390995D61A19}" dt="2023-04-15T12:55:19.524" v="6" actId="26606"/>
          <ac:spMkLst>
            <pc:docMk/>
            <pc:sldMk cId="3570640080" sldId="256"/>
            <ac:spMk id="20" creationId="{007891EC-4501-44ED-A8C8-B11B6DB767AB}"/>
          </ac:spMkLst>
        </pc:spChg>
        <pc:spChg chg="add">
          <ac:chgData name="Boris Albrecht" userId="af1fe413-d136-4603-b141-6eb3f54ddb34" providerId="ADAL" clId="{A3F189D9-98B8-440A-BD55-390995D61A19}" dt="2023-04-15T12:57:10.010" v="35" actId="26606"/>
          <ac:spMkLst>
            <pc:docMk/>
            <pc:sldMk cId="3570640080" sldId="256"/>
            <ac:spMk id="21" creationId="{39E3965E-AC41-4711-9D10-E25ABB132D86}"/>
          </ac:spMkLst>
        </pc:spChg>
        <pc:spChg chg="add del">
          <ac:chgData name="Boris Albrecht" userId="af1fe413-d136-4603-b141-6eb3f54ddb34" providerId="ADAL" clId="{A3F189D9-98B8-440A-BD55-390995D61A19}" dt="2023-04-15T12:55:24.784" v="8" actId="26606"/>
          <ac:spMkLst>
            <pc:docMk/>
            <pc:sldMk cId="3570640080" sldId="256"/>
            <ac:spMk id="22" creationId="{0671A8AE-40A1-4631-A6B8-581AFF065482}"/>
          </ac:spMkLst>
        </pc:spChg>
        <pc:spChg chg="add del">
          <ac:chgData name="Boris Albrecht" userId="af1fe413-d136-4603-b141-6eb3f54ddb34" providerId="ADAL" clId="{A3F189D9-98B8-440A-BD55-390995D61A19}" dt="2023-04-15T12:55:24.784" v="8" actId="26606"/>
          <ac:spMkLst>
            <pc:docMk/>
            <pc:sldMk cId="3570640080" sldId="256"/>
            <ac:spMk id="23" creationId="{AB58EF07-17C2-48CF-ABB0-EEF1F17CB8F0}"/>
          </ac:spMkLst>
        </pc:spChg>
        <pc:spChg chg="add del">
          <ac:chgData name="Boris Albrecht" userId="af1fe413-d136-4603-b141-6eb3f54ddb34" providerId="ADAL" clId="{A3F189D9-98B8-440A-BD55-390995D61A19}" dt="2023-04-15T12:55:24.784" v="8" actId="26606"/>
          <ac:spMkLst>
            <pc:docMk/>
            <pc:sldMk cId="3570640080" sldId="256"/>
            <ac:spMk id="24" creationId="{AF2F604E-43BE-4DC3-B983-E071523364F8}"/>
          </ac:spMkLst>
        </pc:spChg>
        <pc:spChg chg="add del">
          <ac:chgData name="Boris Albrecht" userId="af1fe413-d136-4603-b141-6eb3f54ddb34" providerId="ADAL" clId="{A3F189D9-98B8-440A-BD55-390995D61A19}" dt="2023-04-15T12:55:24.784" v="8" actId="26606"/>
          <ac:spMkLst>
            <pc:docMk/>
            <pc:sldMk cId="3570640080" sldId="256"/>
            <ac:spMk id="25" creationId="{08C9B587-E65E-4B52-B37C-ABEBB6E87928}"/>
          </ac:spMkLst>
        </pc:spChg>
        <pc:spChg chg="add">
          <ac:chgData name="Boris Albrecht" userId="af1fe413-d136-4603-b141-6eb3f54ddb34" providerId="ADAL" clId="{A3F189D9-98B8-440A-BD55-390995D61A19}" dt="2023-04-15T12:57:10.010" v="35" actId="26606"/>
          <ac:spMkLst>
            <pc:docMk/>
            <pc:sldMk cId="3570640080" sldId="256"/>
            <ac:spMk id="27" creationId="{6482F060-A4AF-4E0B-B364-7C6BA4AE9C03}"/>
          </ac:spMkLst>
        </pc:spChg>
        <pc:grpChg chg="add del">
          <ac:chgData name="Boris Albrecht" userId="af1fe413-d136-4603-b141-6eb3f54ddb34" providerId="ADAL" clId="{A3F189D9-98B8-440A-BD55-390995D61A19}" dt="2023-04-15T12:57:09.961" v="34" actId="26606"/>
          <ac:grpSpMkLst>
            <pc:docMk/>
            <pc:sldMk cId="3570640080" sldId="256"/>
            <ac:grpSpMk id="14" creationId="{4252769E-B9F0-4068-A645-5BBEF16E9C28}"/>
          </ac:grpSpMkLst>
        </pc:grpChg>
        <pc:picChg chg="add mod ord">
          <ac:chgData name="Boris Albrecht" userId="af1fe413-d136-4603-b141-6eb3f54ddb34" providerId="ADAL" clId="{A3F189D9-98B8-440A-BD55-390995D61A19}" dt="2023-04-15T13:01:54.780" v="97" actId="1076"/>
          <ac:picMkLst>
            <pc:docMk/>
            <pc:sldMk cId="3570640080" sldId="256"/>
            <ac:picMk id="6" creationId="{7CDA64CA-CDC9-A370-BF32-72DA108A9AE5}"/>
          </ac:picMkLst>
        </pc:picChg>
        <pc:picChg chg="add mod">
          <ac:chgData name="Boris Albrecht" userId="af1fe413-d136-4603-b141-6eb3f54ddb34" providerId="ADAL" clId="{A3F189D9-98B8-440A-BD55-390995D61A19}" dt="2023-04-15T13:02:53.597" v="110" actId="1076"/>
          <ac:picMkLst>
            <pc:docMk/>
            <pc:sldMk cId="3570640080" sldId="256"/>
            <ac:picMk id="29" creationId="{AAB4FA7A-984F-50C5-278B-16559210B0AA}"/>
          </ac:picMkLst>
        </pc:picChg>
        <pc:picChg chg="add del mod">
          <ac:chgData name="Boris Albrecht" userId="af1fe413-d136-4603-b141-6eb3f54ddb34" providerId="ADAL" clId="{A3F189D9-98B8-440A-BD55-390995D61A19}" dt="2023-04-15T12:58:33.953" v="45" actId="478"/>
          <ac:picMkLst>
            <pc:docMk/>
            <pc:sldMk cId="3570640080" sldId="256"/>
            <ac:picMk id="1026" creationId="{EDD2F95D-0A8C-C3C7-7C26-C77F80A105CC}"/>
          </ac:picMkLst>
        </pc:picChg>
        <pc:picChg chg="add mod">
          <ac:chgData name="Boris Albrecht" userId="af1fe413-d136-4603-b141-6eb3f54ddb34" providerId="ADAL" clId="{A3F189D9-98B8-440A-BD55-390995D61A19}" dt="2023-04-15T13:03:29.837" v="118" actId="14100"/>
          <ac:picMkLst>
            <pc:docMk/>
            <pc:sldMk cId="3570640080" sldId="256"/>
            <ac:picMk id="1028" creationId="{89B0E60B-3C0C-5E7C-6AC9-B6FFA9CD70B1}"/>
          </ac:picMkLst>
        </pc:picChg>
        <pc:cxnChg chg="add">
          <ac:chgData name="Boris Albrecht" userId="af1fe413-d136-4603-b141-6eb3f54ddb34" providerId="ADAL" clId="{A3F189D9-98B8-440A-BD55-390995D61A19}" dt="2023-04-15T12:57:10.010" v="35" actId="26606"/>
          <ac:cxnSpMkLst>
            <pc:docMk/>
            <pc:sldMk cId="3570640080" sldId="256"/>
            <ac:cxnSpMk id="18" creationId="{B9EB6DAA-2F0C-43D5-A577-15D5D2C4E3F5}"/>
          </ac:cxnSpMkLst>
        </pc:cxnChg>
        <pc:cxnChg chg="add">
          <ac:chgData name="Boris Albrecht" userId="af1fe413-d136-4603-b141-6eb3f54ddb34" providerId="ADAL" clId="{A3F189D9-98B8-440A-BD55-390995D61A19}" dt="2023-04-15T12:57:10.010" v="35" actId="26606"/>
          <ac:cxnSpMkLst>
            <pc:docMk/>
            <pc:sldMk cId="3570640080" sldId="256"/>
            <ac:cxnSpMk id="26" creationId="{1F5DC8C3-BA5F-4EED-BB9A-A14272BD82A1}"/>
          </ac:cxnSpMkLst>
        </pc:cxnChg>
      </pc:sldChg>
      <pc:sldChg chg="addSp modSp new mod modAnim">
        <pc:chgData name="Boris Albrecht" userId="af1fe413-d136-4603-b141-6eb3f54ddb34" providerId="ADAL" clId="{A3F189D9-98B8-440A-BD55-390995D61A19}" dt="2023-04-16T13:46:16.840" v="2056" actId="20577"/>
        <pc:sldMkLst>
          <pc:docMk/>
          <pc:sldMk cId="2448602121" sldId="257"/>
        </pc:sldMkLst>
        <pc:spChg chg="mod">
          <ac:chgData name="Boris Albrecht" userId="af1fe413-d136-4603-b141-6eb3f54ddb34" providerId="ADAL" clId="{A3F189D9-98B8-440A-BD55-390995D61A19}" dt="2023-04-15T13:10:09.050" v="290" actId="20577"/>
          <ac:spMkLst>
            <pc:docMk/>
            <pc:sldMk cId="2448602121" sldId="257"/>
            <ac:spMk id="2" creationId="{BF4AB267-F9F9-5AB3-1F47-5416D15F7C61}"/>
          </ac:spMkLst>
        </pc:spChg>
        <pc:spChg chg="add mod">
          <ac:chgData name="Boris Albrecht" userId="af1fe413-d136-4603-b141-6eb3f54ddb34" providerId="ADAL" clId="{A3F189D9-98B8-440A-BD55-390995D61A19}" dt="2023-04-16T13:46:16.840" v="2056" actId="20577"/>
          <ac:spMkLst>
            <pc:docMk/>
            <pc:sldMk cId="2448602121" sldId="257"/>
            <ac:spMk id="3" creationId="{6371102B-C56E-842D-923C-843C2778E50E}"/>
          </ac:spMkLst>
        </pc:spChg>
      </pc:sldChg>
      <pc:sldChg chg="addSp delSp modSp new mod">
        <pc:chgData name="Boris Albrecht" userId="af1fe413-d136-4603-b141-6eb3f54ddb34" providerId="ADAL" clId="{A3F189D9-98B8-440A-BD55-390995D61A19}" dt="2023-04-16T13:42:28.620" v="1998" actId="1076"/>
        <pc:sldMkLst>
          <pc:docMk/>
          <pc:sldMk cId="1686487953" sldId="258"/>
        </pc:sldMkLst>
        <pc:spChg chg="mod">
          <ac:chgData name="Boris Albrecht" userId="af1fe413-d136-4603-b141-6eb3f54ddb34" providerId="ADAL" clId="{A3F189D9-98B8-440A-BD55-390995D61A19}" dt="2023-04-16T13:12:51.434" v="1542" actId="27636"/>
          <ac:spMkLst>
            <pc:docMk/>
            <pc:sldMk cId="1686487953" sldId="258"/>
            <ac:spMk id="2" creationId="{6CEEF759-BD8D-C4CB-4B9B-B61A20585CD9}"/>
          </ac:spMkLst>
        </pc:spChg>
        <pc:graphicFrameChg chg="add del modGraphic">
          <ac:chgData name="Boris Albrecht" userId="af1fe413-d136-4603-b141-6eb3f54ddb34" providerId="ADAL" clId="{A3F189D9-98B8-440A-BD55-390995D61A19}" dt="2023-04-15T13:07:08.618" v="140" actId="3680"/>
          <ac:graphicFrameMkLst>
            <pc:docMk/>
            <pc:sldMk cId="1686487953" sldId="258"/>
            <ac:graphicFrameMk id="3" creationId="{4392F4A3-293A-C391-C3D8-8E3DC15E7FDB}"/>
          </ac:graphicFrameMkLst>
        </pc:graphicFrameChg>
        <pc:graphicFrameChg chg="add mod modGraphic">
          <ac:chgData name="Boris Albrecht" userId="af1fe413-d136-4603-b141-6eb3f54ddb34" providerId="ADAL" clId="{A3F189D9-98B8-440A-BD55-390995D61A19}" dt="2023-04-16T13:18:07.218" v="1629" actId="1076"/>
          <ac:graphicFrameMkLst>
            <pc:docMk/>
            <pc:sldMk cId="1686487953" sldId="258"/>
            <ac:graphicFrameMk id="4" creationId="{D5E4CC8B-B547-C196-4235-46E8919B6B8A}"/>
          </ac:graphicFrameMkLst>
        </pc:graphicFrameChg>
        <pc:graphicFrameChg chg="add del mod">
          <ac:chgData name="Boris Albrecht" userId="af1fe413-d136-4603-b141-6eb3f54ddb34" providerId="ADAL" clId="{A3F189D9-98B8-440A-BD55-390995D61A19}" dt="2023-04-16T12:48:15.123" v="1149"/>
          <ac:graphicFrameMkLst>
            <pc:docMk/>
            <pc:sldMk cId="1686487953" sldId="258"/>
            <ac:graphicFrameMk id="5" creationId="{FD5FDBF9-6F26-3329-B130-01C16002589C}"/>
          </ac:graphicFrameMkLst>
        </pc:graphicFrameChg>
        <pc:picChg chg="add mod">
          <ac:chgData name="Boris Albrecht" userId="af1fe413-d136-4603-b141-6eb3f54ddb34" providerId="ADAL" clId="{A3F189D9-98B8-440A-BD55-390995D61A19}" dt="2023-04-16T13:15:31.298" v="1577" actId="14100"/>
          <ac:picMkLst>
            <pc:docMk/>
            <pc:sldMk cId="1686487953" sldId="258"/>
            <ac:picMk id="3" creationId="{1AF97AE5-570A-7048-3333-F389F0570692}"/>
          </ac:picMkLst>
        </pc:picChg>
        <pc:picChg chg="add mod">
          <ac:chgData name="Boris Albrecht" userId="af1fe413-d136-4603-b141-6eb3f54ddb34" providerId="ADAL" clId="{A3F189D9-98B8-440A-BD55-390995D61A19}" dt="2023-04-16T13:39:27.258" v="1901" actId="1076"/>
          <ac:picMkLst>
            <pc:docMk/>
            <pc:sldMk cId="1686487953" sldId="258"/>
            <ac:picMk id="6" creationId="{5BC7D416-12F5-DD8C-A0BE-05F14F451003}"/>
          </ac:picMkLst>
        </pc:picChg>
        <pc:picChg chg="add mod">
          <ac:chgData name="Boris Albrecht" userId="af1fe413-d136-4603-b141-6eb3f54ddb34" providerId="ADAL" clId="{A3F189D9-98B8-440A-BD55-390995D61A19}" dt="2023-04-16T13:15:16.591" v="1572" actId="14100"/>
          <ac:picMkLst>
            <pc:docMk/>
            <pc:sldMk cId="1686487953" sldId="258"/>
            <ac:picMk id="1026" creationId="{3A3CBD44-57B5-1458-E9C7-44E405E82CC1}"/>
          </ac:picMkLst>
        </pc:picChg>
        <pc:picChg chg="add del mod">
          <ac:chgData name="Boris Albrecht" userId="af1fe413-d136-4603-b141-6eb3f54ddb34" providerId="ADAL" clId="{A3F189D9-98B8-440A-BD55-390995D61A19}" dt="2023-04-16T13:13:46.998" v="1560" actId="478"/>
          <ac:picMkLst>
            <pc:docMk/>
            <pc:sldMk cId="1686487953" sldId="258"/>
            <ac:picMk id="1028" creationId="{7A222F56-8C17-F8CD-0CD8-0B9337714034}"/>
          </ac:picMkLst>
        </pc:picChg>
        <pc:picChg chg="add mod">
          <ac:chgData name="Boris Albrecht" userId="af1fe413-d136-4603-b141-6eb3f54ddb34" providerId="ADAL" clId="{A3F189D9-98B8-440A-BD55-390995D61A19}" dt="2023-04-16T13:42:25.707" v="1997" actId="1076"/>
          <ac:picMkLst>
            <pc:docMk/>
            <pc:sldMk cId="1686487953" sldId="258"/>
            <ac:picMk id="2050" creationId="{554364F3-FE90-AACD-7787-EF3C96196D6F}"/>
          </ac:picMkLst>
        </pc:picChg>
        <pc:picChg chg="add mod">
          <ac:chgData name="Boris Albrecht" userId="af1fe413-d136-4603-b141-6eb3f54ddb34" providerId="ADAL" clId="{A3F189D9-98B8-440A-BD55-390995D61A19}" dt="2023-04-16T13:42:28.620" v="1998" actId="1076"/>
          <ac:picMkLst>
            <pc:docMk/>
            <pc:sldMk cId="1686487953" sldId="258"/>
            <ac:picMk id="2052" creationId="{849D78CF-2AAA-C9CD-2F73-BA9729F157AF}"/>
          </ac:picMkLst>
        </pc:picChg>
      </pc:sldChg>
      <pc:sldChg chg="addSp modSp new mod modAnim">
        <pc:chgData name="Boris Albrecht" userId="af1fe413-d136-4603-b141-6eb3f54ddb34" providerId="ADAL" clId="{A3F189D9-98B8-440A-BD55-390995D61A19}" dt="2023-04-15T13:16:02.936" v="314"/>
        <pc:sldMkLst>
          <pc:docMk/>
          <pc:sldMk cId="2614392131" sldId="259"/>
        </pc:sldMkLst>
        <pc:spChg chg="mod">
          <ac:chgData name="Boris Albrecht" userId="af1fe413-d136-4603-b141-6eb3f54ddb34" providerId="ADAL" clId="{A3F189D9-98B8-440A-BD55-390995D61A19}" dt="2023-04-15T13:09:31.732" v="270" actId="113"/>
          <ac:spMkLst>
            <pc:docMk/>
            <pc:sldMk cId="2614392131" sldId="259"/>
            <ac:spMk id="2" creationId="{4206E992-57A3-6E94-3548-F2959B12D2EC}"/>
          </ac:spMkLst>
        </pc:spChg>
        <pc:spChg chg="add mod">
          <ac:chgData name="Boris Albrecht" userId="af1fe413-d136-4603-b141-6eb3f54ddb34" providerId="ADAL" clId="{A3F189D9-98B8-440A-BD55-390995D61A19}" dt="2023-04-15T13:12:35.047" v="295" actId="1076"/>
          <ac:spMkLst>
            <pc:docMk/>
            <pc:sldMk cId="2614392131" sldId="259"/>
            <ac:spMk id="3" creationId="{B19909FE-D8AB-485D-511D-DCEE5A2CBF01}"/>
          </ac:spMkLst>
        </pc:spChg>
        <pc:spChg chg="add mod">
          <ac:chgData name="Boris Albrecht" userId="af1fe413-d136-4603-b141-6eb3f54ddb34" providerId="ADAL" clId="{A3F189D9-98B8-440A-BD55-390995D61A19}" dt="2023-04-15T13:13:14.413" v="301" actId="14100"/>
          <ac:spMkLst>
            <pc:docMk/>
            <pc:sldMk cId="2614392131" sldId="259"/>
            <ac:spMk id="5" creationId="{6A6B6F44-A0A5-E58E-4FB9-62F060028231}"/>
          </ac:spMkLst>
        </pc:spChg>
        <pc:spChg chg="add mod">
          <ac:chgData name="Boris Albrecht" userId="af1fe413-d136-4603-b141-6eb3f54ddb34" providerId="ADAL" clId="{A3F189D9-98B8-440A-BD55-390995D61A19}" dt="2023-04-15T13:13:33.766" v="303" actId="1076"/>
          <ac:spMkLst>
            <pc:docMk/>
            <pc:sldMk cId="2614392131" sldId="259"/>
            <ac:spMk id="6" creationId="{B5DE20C9-E3BA-B4F8-F945-B87C953278BC}"/>
          </ac:spMkLst>
        </pc:spChg>
        <pc:spChg chg="add mod">
          <ac:chgData name="Boris Albrecht" userId="af1fe413-d136-4603-b141-6eb3f54ddb34" providerId="ADAL" clId="{A3F189D9-98B8-440A-BD55-390995D61A19}" dt="2023-04-15T13:13:49.479" v="305" actId="1076"/>
          <ac:spMkLst>
            <pc:docMk/>
            <pc:sldMk cId="2614392131" sldId="259"/>
            <ac:spMk id="7" creationId="{7226BFA8-42F0-750E-59BC-6DAA994B3E25}"/>
          </ac:spMkLst>
        </pc:spChg>
        <pc:spChg chg="add mod">
          <ac:chgData name="Boris Albrecht" userId="af1fe413-d136-4603-b141-6eb3f54ddb34" providerId="ADAL" clId="{A3F189D9-98B8-440A-BD55-390995D61A19}" dt="2023-04-15T13:14:20.462" v="307" actId="1076"/>
          <ac:spMkLst>
            <pc:docMk/>
            <pc:sldMk cId="2614392131" sldId="259"/>
            <ac:spMk id="8" creationId="{3DC694C6-DA76-AB98-239C-3A15B4692CBD}"/>
          </ac:spMkLst>
        </pc:spChg>
        <pc:picChg chg="add mod">
          <ac:chgData name="Boris Albrecht" userId="af1fe413-d136-4603-b141-6eb3f54ddb34" providerId="ADAL" clId="{A3F189D9-98B8-440A-BD55-390995D61A19}" dt="2023-04-15T13:12:49.487" v="297" actId="1076"/>
          <ac:picMkLst>
            <pc:docMk/>
            <pc:sldMk cId="2614392131" sldId="259"/>
            <ac:picMk id="4" creationId="{A43F8158-4C44-BB69-71C4-04269D5AAB10}"/>
          </ac:picMkLst>
        </pc:picChg>
        <pc:picChg chg="add mod">
          <ac:chgData name="Boris Albrecht" userId="af1fe413-d136-4603-b141-6eb3f54ddb34" providerId="ADAL" clId="{A3F189D9-98B8-440A-BD55-390995D61A19}" dt="2023-04-15T13:14:41.324" v="309" actId="1076"/>
          <ac:picMkLst>
            <pc:docMk/>
            <pc:sldMk cId="2614392131" sldId="259"/>
            <ac:picMk id="9" creationId="{036A83AD-747E-8ACF-2E23-77C6EF0522A4}"/>
          </ac:picMkLst>
        </pc:picChg>
        <pc:picChg chg="add mod">
          <ac:chgData name="Boris Albrecht" userId="af1fe413-d136-4603-b141-6eb3f54ddb34" providerId="ADAL" clId="{A3F189D9-98B8-440A-BD55-390995D61A19}" dt="2023-04-15T13:15:35.784" v="313" actId="14100"/>
          <ac:picMkLst>
            <pc:docMk/>
            <pc:sldMk cId="2614392131" sldId="259"/>
            <ac:picMk id="10" creationId="{F65823FA-9349-F11C-8D17-2EDA2BBBE228}"/>
          </ac:picMkLst>
        </pc:picChg>
      </pc:sldChg>
      <pc:sldChg chg="addSp delSp modSp new mod setBg modAnim setClrOvrMap">
        <pc:chgData name="Boris Albrecht" userId="af1fe413-d136-4603-b141-6eb3f54ddb34" providerId="ADAL" clId="{A3F189D9-98B8-440A-BD55-390995D61A19}" dt="2023-04-15T13:34:09.638" v="722" actId="255"/>
        <pc:sldMkLst>
          <pc:docMk/>
          <pc:sldMk cId="1474049908" sldId="260"/>
        </pc:sldMkLst>
        <pc:spChg chg="mod ord">
          <ac:chgData name="Boris Albrecht" userId="af1fe413-d136-4603-b141-6eb3f54ddb34" providerId="ADAL" clId="{A3F189D9-98B8-440A-BD55-390995D61A19}" dt="2023-04-15T13:34:09.638" v="722" actId="255"/>
          <ac:spMkLst>
            <pc:docMk/>
            <pc:sldMk cId="1474049908" sldId="260"/>
            <ac:spMk id="2" creationId="{91EBA3CB-89BD-1ACA-738E-C88E9454ECC0}"/>
          </ac:spMkLst>
        </pc:spChg>
        <pc:spChg chg="add del">
          <ac:chgData name="Boris Albrecht" userId="af1fe413-d136-4603-b141-6eb3f54ddb34" providerId="ADAL" clId="{A3F189D9-98B8-440A-BD55-390995D61A19}" dt="2023-04-15T13:19:35.518" v="340" actId="26606"/>
          <ac:spMkLst>
            <pc:docMk/>
            <pc:sldMk cId="1474049908" sldId="260"/>
            <ac:spMk id="8" creationId="{39E3965E-AC41-4711-9D10-E25ABB132D86}"/>
          </ac:spMkLst>
        </pc:spChg>
        <pc:spChg chg="add del">
          <ac:chgData name="Boris Albrecht" userId="af1fe413-d136-4603-b141-6eb3f54ddb34" providerId="ADAL" clId="{A3F189D9-98B8-440A-BD55-390995D61A19}" dt="2023-04-15T13:19:35.518" v="340" actId="26606"/>
          <ac:spMkLst>
            <pc:docMk/>
            <pc:sldMk cId="1474049908" sldId="260"/>
            <ac:spMk id="12" creationId="{2FDF0794-1B86-42B2-B8C7-F60123E638ED}"/>
          </ac:spMkLst>
        </pc:spChg>
        <pc:spChg chg="add del">
          <ac:chgData name="Boris Albrecht" userId="af1fe413-d136-4603-b141-6eb3f54ddb34" providerId="ADAL" clId="{A3F189D9-98B8-440A-BD55-390995D61A19}" dt="2023-04-15T13:19:35.518" v="340" actId="26606"/>
          <ac:spMkLst>
            <pc:docMk/>
            <pc:sldMk cId="1474049908" sldId="260"/>
            <ac:spMk id="14" creationId="{C5373426-E26E-431D-959C-5DB96C0B6208}"/>
          </ac:spMkLst>
        </pc:spChg>
        <pc:spChg chg="add del">
          <ac:chgData name="Boris Albrecht" userId="af1fe413-d136-4603-b141-6eb3f54ddb34" providerId="ADAL" clId="{A3F189D9-98B8-440A-BD55-390995D61A19}" dt="2023-04-15T13:19:35.518" v="340" actId="26606"/>
          <ac:spMkLst>
            <pc:docMk/>
            <pc:sldMk cId="1474049908" sldId="260"/>
            <ac:spMk id="18" creationId="{EDC90921-9082-491B-940E-827D679F3478}"/>
          </ac:spMkLst>
        </pc:spChg>
        <pc:spChg chg="add del">
          <ac:chgData name="Boris Albrecht" userId="af1fe413-d136-4603-b141-6eb3f54ddb34" providerId="ADAL" clId="{A3F189D9-98B8-440A-BD55-390995D61A19}" dt="2023-04-15T13:19:39.646" v="342" actId="26606"/>
          <ac:spMkLst>
            <pc:docMk/>
            <pc:sldMk cId="1474049908" sldId="260"/>
            <ac:spMk id="20" creationId="{39E3965E-AC41-4711-9D10-E25ABB132D86}"/>
          </ac:spMkLst>
        </pc:spChg>
        <pc:spChg chg="add del">
          <ac:chgData name="Boris Albrecht" userId="af1fe413-d136-4603-b141-6eb3f54ddb34" providerId="ADAL" clId="{A3F189D9-98B8-440A-BD55-390995D61A19}" dt="2023-04-15T13:19:39.646" v="342" actId="26606"/>
          <ac:spMkLst>
            <pc:docMk/>
            <pc:sldMk cId="1474049908" sldId="260"/>
            <ac:spMk id="22" creationId="{D5B012D8-7F27-4758-9AC6-C889B154BD73}"/>
          </ac:spMkLst>
        </pc:spChg>
        <pc:spChg chg="add del">
          <ac:chgData name="Boris Albrecht" userId="af1fe413-d136-4603-b141-6eb3f54ddb34" providerId="ADAL" clId="{A3F189D9-98B8-440A-BD55-390995D61A19}" dt="2023-04-15T13:19:39.646" v="342" actId="26606"/>
          <ac:spMkLst>
            <pc:docMk/>
            <pc:sldMk cId="1474049908" sldId="260"/>
            <ac:spMk id="23" creationId="{4063B759-00FC-46D1-9898-8E8625268FAF}"/>
          </ac:spMkLst>
        </pc:spChg>
        <pc:picChg chg="add mod">
          <ac:chgData name="Boris Albrecht" userId="af1fe413-d136-4603-b141-6eb3f54ddb34" providerId="ADAL" clId="{A3F189D9-98B8-440A-BD55-390995D61A19}" dt="2023-04-15T13:19:39.646" v="342" actId="26606"/>
          <ac:picMkLst>
            <pc:docMk/>
            <pc:sldMk cId="1474049908" sldId="260"/>
            <ac:picMk id="3" creationId="{11866616-CA5D-D16E-C31A-636704345BA5}"/>
          </ac:picMkLst>
        </pc:picChg>
        <pc:cxnChg chg="add del">
          <ac:chgData name="Boris Albrecht" userId="af1fe413-d136-4603-b141-6eb3f54ddb34" providerId="ADAL" clId="{A3F189D9-98B8-440A-BD55-390995D61A19}" dt="2023-04-15T13:19:35.518" v="340" actId="26606"/>
          <ac:cxnSpMkLst>
            <pc:docMk/>
            <pc:sldMk cId="1474049908" sldId="260"/>
            <ac:cxnSpMk id="10" creationId="{1F5DC8C3-BA5F-4EED-BB9A-A14272BD82A1}"/>
          </ac:cxnSpMkLst>
        </pc:cxnChg>
        <pc:cxnChg chg="add del">
          <ac:chgData name="Boris Albrecht" userId="af1fe413-d136-4603-b141-6eb3f54ddb34" providerId="ADAL" clId="{A3F189D9-98B8-440A-BD55-390995D61A19}" dt="2023-04-15T13:19:35.518" v="340" actId="26606"/>
          <ac:cxnSpMkLst>
            <pc:docMk/>
            <pc:sldMk cId="1474049908" sldId="260"/>
            <ac:cxnSpMk id="16" creationId="{96D07482-83A3-4451-943C-B46961082957}"/>
          </ac:cxnSpMkLst>
        </pc:cxnChg>
        <pc:cxnChg chg="add del">
          <ac:chgData name="Boris Albrecht" userId="af1fe413-d136-4603-b141-6eb3f54ddb34" providerId="ADAL" clId="{A3F189D9-98B8-440A-BD55-390995D61A19}" dt="2023-04-15T13:19:39.646" v="342" actId="26606"/>
          <ac:cxnSpMkLst>
            <pc:docMk/>
            <pc:sldMk cId="1474049908" sldId="260"/>
            <ac:cxnSpMk id="21" creationId="{1F5DC8C3-BA5F-4EED-BB9A-A14272BD82A1}"/>
          </ac:cxnSpMkLst>
        </pc:cxnChg>
      </pc:sldChg>
      <pc:sldChg chg="del delDesignElem">
        <pc:chgData name="Boris Albrecht" userId="af1fe413-d136-4603-b141-6eb3f54ddb34" providerId="ADAL" clId="{A3F189D9-98B8-440A-BD55-390995D61A19}" dt="2023-04-15T13:14:54.319" v="310" actId="2696"/>
        <pc:sldMkLst>
          <pc:docMk/>
          <pc:sldMk cId="1257397817" sldId="1336"/>
        </pc:sldMkLst>
      </pc:sldChg>
      <pc:sldChg chg="modSp add del mod">
        <pc:chgData name="Boris Albrecht" userId="af1fe413-d136-4603-b141-6eb3f54ddb34" providerId="ADAL" clId="{A3F189D9-98B8-440A-BD55-390995D61A19}" dt="2023-04-15T13:34:55.981" v="730" actId="2696"/>
        <pc:sldMkLst>
          <pc:docMk/>
          <pc:sldMk cId="1735058108" sldId="1367"/>
        </pc:sldMkLst>
        <pc:picChg chg="mod modCrop">
          <ac:chgData name="Boris Albrecht" userId="af1fe413-d136-4603-b141-6eb3f54ddb34" providerId="ADAL" clId="{A3F189D9-98B8-440A-BD55-390995D61A19}" dt="2023-04-15T13:21:48.541" v="353" actId="1076"/>
          <ac:picMkLst>
            <pc:docMk/>
            <pc:sldMk cId="1735058108" sldId="1367"/>
            <ac:picMk id="5" creationId="{35CD26F3-107E-484A-9E25-11382BC27251}"/>
          </ac:picMkLst>
        </pc:picChg>
      </pc:sldChg>
      <pc:sldChg chg="delSp add del mod setBg delAnim delDesignElem">
        <pc:chgData name="Boris Albrecht" userId="af1fe413-d136-4603-b141-6eb3f54ddb34" providerId="ADAL" clId="{A3F189D9-98B8-440A-BD55-390995D61A19}" dt="2023-04-15T13:33:05.020" v="699" actId="2696"/>
        <pc:sldMkLst>
          <pc:docMk/>
          <pc:sldMk cId="2268138742" sldId="1379"/>
        </pc:sldMkLst>
        <pc:spChg chg="del">
          <ac:chgData name="Boris Albrecht" userId="af1fe413-d136-4603-b141-6eb3f54ddb34" providerId="ADAL" clId="{A3F189D9-98B8-440A-BD55-390995D61A19}" dt="2023-04-15T13:25:39.067" v="440"/>
          <ac:spMkLst>
            <pc:docMk/>
            <pc:sldMk cId="2268138742" sldId="1379"/>
            <ac:spMk id="19" creationId="{2550BE34-C2B8-49B8-8519-67A8CAD51AE9}"/>
          </ac:spMkLst>
        </pc:spChg>
        <pc:spChg chg="del">
          <ac:chgData name="Boris Albrecht" userId="af1fe413-d136-4603-b141-6eb3f54ddb34" providerId="ADAL" clId="{A3F189D9-98B8-440A-BD55-390995D61A19}" dt="2023-04-15T13:25:39.067" v="440"/>
          <ac:spMkLst>
            <pc:docMk/>
            <pc:sldMk cId="2268138742" sldId="1379"/>
            <ac:spMk id="20" creationId="{A7457DD9-5A45-400A-AB4B-4B4EDECA25F1}"/>
          </ac:spMkLst>
        </pc:spChg>
        <pc:spChg chg="del">
          <ac:chgData name="Boris Albrecht" userId="af1fe413-d136-4603-b141-6eb3f54ddb34" providerId="ADAL" clId="{A3F189D9-98B8-440A-BD55-390995D61A19}" dt="2023-04-15T13:25:39.067" v="440"/>
          <ac:spMkLst>
            <pc:docMk/>
            <pc:sldMk cId="2268138742" sldId="1379"/>
            <ac:spMk id="21" creationId="{441CF7D6-A660-431A-B0BB-140A0D5556B6}"/>
          </ac:spMkLst>
        </pc:spChg>
        <pc:spChg chg="del">
          <ac:chgData name="Boris Albrecht" userId="af1fe413-d136-4603-b141-6eb3f54ddb34" providerId="ADAL" clId="{A3F189D9-98B8-440A-BD55-390995D61A19}" dt="2023-04-15T13:25:39.067" v="440"/>
          <ac:spMkLst>
            <pc:docMk/>
            <pc:sldMk cId="2268138742" sldId="1379"/>
            <ac:spMk id="22" creationId="{0570A85B-3810-4F95-97B0-CBF4CCDB381C}"/>
          </ac:spMkLst>
        </pc:spChg>
        <pc:picChg chg="del">
          <ac:chgData name="Boris Albrecht" userId="af1fe413-d136-4603-b141-6eb3f54ddb34" providerId="ADAL" clId="{A3F189D9-98B8-440A-BD55-390995D61A19}" dt="2023-04-15T13:25:41.632" v="441" actId="478"/>
          <ac:picMkLst>
            <pc:docMk/>
            <pc:sldMk cId="2268138742" sldId="1379"/>
            <ac:picMk id="9" creationId="{47C80545-171F-4286-B610-47AE0F7AA965}"/>
          </ac:picMkLst>
        </pc:picChg>
        <pc:picChg chg="del">
          <ac:chgData name="Boris Albrecht" userId="af1fe413-d136-4603-b141-6eb3f54ddb34" providerId="ADAL" clId="{A3F189D9-98B8-440A-BD55-390995D61A19}" dt="2023-04-15T13:25:45.545" v="442" actId="478"/>
          <ac:picMkLst>
            <pc:docMk/>
            <pc:sldMk cId="2268138742" sldId="1379"/>
            <ac:picMk id="1026" creationId="{3394B0BA-288A-43C0-B745-5A854F7F487A}"/>
          </ac:picMkLst>
        </pc:picChg>
      </pc:sldChg>
      <pc:sldChg chg="modSp mod modAnim">
        <pc:chgData name="Boris Albrecht" userId="af1fe413-d136-4603-b141-6eb3f54ddb34" providerId="ADAL" clId="{A3F189D9-98B8-440A-BD55-390995D61A19}" dt="2023-04-16T16:54:15.806" v="2066" actId="13926"/>
        <pc:sldMkLst>
          <pc:docMk/>
          <pc:sldMk cId="834533085" sldId="1383"/>
        </pc:sldMkLst>
        <pc:spChg chg="mod">
          <ac:chgData name="Boris Albrecht" userId="af1fe413-d136-4603-b141-6eb3f54ddb34" providerId="ADAL" clId="{A3F189D9-98B8-440A-BD55-390995D61A19}" dt="2023-04-15T13:17:24.751" v="323" actId="1076"/>
          <ac:spMkLst>
            <pc:docMk/>
            <pc:sldMk cId="834533085" sldId="1383"/>
            <ac:spMk id="2" creationId="{4B95C88F-C5DB-4682-9118-7D391B2423CB}"/>
          </ac:spMkLst>
        </pc:spChg>
        <pc:spChg chg="mod">
          <ac:chgData name="Boris Albrecht" userId="af1fe413-d136-4603-b141-6eb3f54ddb34" providerId="ADAL" clId="{A3F189D9-98B8-440A-BD55-390995D61A19}" dt="2023-04-16T16:54:15.806" v="2066" actId="13926"/>
          <ac:spMkLst>
            <pc:docMk/>
            <pc:sldMk cId="834533085" sldId="1383"/>
            <ac:spMk id="3" creationId="{3BEB32F6-EFB4-4366-B7E8-030A26EDF75C}"/>
          </ac:spMkLst>
        </pc:spChg>
        <pc:spChg chg="mod">
          <ac:chgData name="Boris Albrecht" userId="af1fe413-d136-4603-b141-6eb3f54ddb34" providerId="ADAL" clId="{A3F189D9-98B8-440A-BD55-390995D61A19}" dt="2023-04-15T13:17:52.236" v="331" actId="1076"/>
          <ac:spMkLst>
            <pc:docMk/>
            <pc:sldMk cId="834533085" sldId="1383"/>
            <ac:spMk id="11" creationId="{D9008426-8B30-4878-A443-A9A4AD605484}"/>
          </ac:spMkLst>
        </pc:spChg>
        <pc:picChg chg="mod">
          <ac:chgData name="Boris Albrecht" userId="af1fe413-d136-4603-b141-6eb3f54ddb34" providerId="ADAL" clId="{A3F189D9-98B8-440A-BD55-390995D61A19}" dt="2023-04-15T13:18:14.426" v="334" actId="1076"/>
          <ac:picMkLst>
            <pc:docMk/>
            <pc:sldMk cId="834533085" sldId="1383"/>
            <ac:picMk id="4" creationId="{86BE5FB9-6EFB-4B11-B8DB-1ED0A16C5053}"/>
          </ac:picMkLst>
        </pc:picChg>
      </pc:sldChg>
      <pc:sldChg chg="addSp modSp new mod modAnim">
        <pc:chgData name="Boris Albrecht" userId="af1fe413-d136-4603-b141-6eb3f54ddb34" providerId="ADAL" clId="{A3F189D9-98B8-440A-BD55-390995D61A19}" dt="2023-04-16T12:50:54.484" v="1248" actId="20577"/>
        <pc:sldMkLst>
          <pc:docMk/>
          <pc:sldMk cId="1910159182" sldId="1384"/>
        </pc:sldMkLst>
        <pc:spChg chg="mod">
          <ac:chgData name="Boris Albrecht" userId="af1fe413-d136-4603-b141-6eb3f54ddb34" providerId="ADAL" clId="{A3F189D9-98B8-440A-BD55-390995D61A19}" dt="2023-04-16T12:50:54.484" v="1248" actId="20577"/>
          <ac:spMkLst>
            <pc:docMk/>
            <pc:sldMk cId="1910159182" sldId="1384"/>
            <ac:spMk id="2" creationId="{09ECC772-0ECA-CB2C-E388-AE45CD60F3A7}"/>
          </ac:spMkLst>
        </pc:spChg>
        <pc:spChg chg="add mod">
          <ac:chgData name="Boris Albrecht" userId="af1fe413-d136-4603-b141-6eb3f54ddb34" providerId="ADAL" clId="{A3F189D9-98B8-440A-BD55-390995D61A19}" dt="2023-04-16T12:41:05.661" v="1049" actId="20577"/>
          <ac:spMkLst>
            <pc:docMk/>
            <pc:sldMk cId="1910159182" sldId="1384"/>
            <ac:spMk id="3" creationId="{46504DEE-13A8-E406-37F0-E8DC8A7CE9FA}"/>
          </ac:spMkLst>
        </pc:spChg>
      </pc:sldChg>
      <pc:sldChg chg="addSp delSp modSp add mod ord delAnim">
        <pc:chgData name="Boris Albrecht" userId="af1fe413-d136-4603-b141-6eb3f54ddb34" providerId="ADAL" clId="{A3F189D9-98B8-440A-BD55-390995D61A19}" dt="2023-04-15T13:34:28.191" v="729" actId="255"/>
        <pc:sldMkLst>
          <pc:docMk/>
          <pc:sldMk cId="2828805205" sldId="1387"/>
        </pc:sldMkLst>
        <pc:spChg chg="del">
          <ac:chgData name="Boris Albrecht" userId="af1fe413-d136-4603-b141-6eb3f54ddb34" providerId="ADAL" clId="{A3F189D9-98B8-440A-BD55-390995D61A19}" dt="2023-04-15T13:23:14.859" v="361" actId="478"/>
          <ac:spMkLst>
            <pc:docMk/>
            <pc:sldMk cId="2828805205" sldId="1387"/>
            <ac:spMk id="2" creationId="{4B95C88F-C5DB-4682-9118-7D391B2423CB}"/>
          </ac:spMkLst>
        </pc:spChg>
        <pc:spChg chg="mod">
          <ac:chgData name="Boris Albrecht" userId="af1fe413-d136-4603-b141-6eb3f54ddb34" providerId="ADAL" clId="{A3F189D9-98B8-440A-BD55-390995D61A19}" dt="2023-04-15T13:34:28.191" v="729" actId="255"/>
          <ac:spMkLst>
            <pc:docMk/>
            <pc:sldMk cId="2828805205" sldId="1387"/>
            <ac:spMk id="3" creationId="{3BEB32F6-EFB4-4366-B7E8-030A26EDF75C}"/>
          </ac:spMkLst>
        </pc:spChg>
        <pc:spChg chg="add del mod">
          <ac:chgData name="Boris Albrecht" userId="af1fe413-d136-4603-b141-6eb3f54ddb34" providerId="ADAL" clId="{A3F189D9-98B8-440A-BD55-390995D61A19}" dt="2023-04-15T13:23:20.471" v="362" actId="478"/>
          <ac:spMkLst>
            <pc:docMk/>
            <pc:sldMk cId="2828805205" sldId="1387"/>
            <ac:spMk id="6" creationId="{64F081FA-AFBE-39C7-30BC-BF6C7CCC6138}"/>
          </ac:spMkLst>
        </pc:spChg>
        <pc:graphicFrameChg chg="mod modGraphic">
          <ac:chgData name="Boris Albrecht" userId="af1fe413-d136-4603-b141-6eb3f54ddb34" providerId="ADAL" clId="{A3F189D9-98B8-440A-BD55-390995D61A19}" dt="2023-04-15T13:23:52.223" v="381" actId="1076"/>
          <ac:graphicFrameMkLst>
            <pc:docMk/>
            <pc:sldMk cId="2828805205" sldId="1387"/>
            <ac:graphicFrameMk id="13" creationId="{44D92A78-83AB-4C68-ADF2-C037558E306C}"/>
          </ac:graphicFrameMkLst>
        </pc:graphicFrameChg>
        <pc:graphicFrameChg chg="mod modGraphic">
          <ac:chgData name="Boris Albrecht" userId="af1fe413-d136-4603-b141-6eb3f54ddb34" providerId="ADAL" clId="{A3F189D9-98B8-440A-BD55-390995D61A19}" dt="2023-04-15T13:23:57.618" v="382" actId="1076"/>
          <ac:graphicFrameMkLst>
            <pc:docMk/>
            <pc:sldMk cId="2828805205" sldId="1387"/>
            <ac:graphicFrameMk id="15" creationId="{F3650ED1-279B-4283-A0E5-EB04C95E93D1}"/>
          </ac:graphicFrameMkLst>
        </pc:graphicFrameChg>
        <pc:graphicFrameChg chg="mod">
          <ac:chgData name="Boris Albrecht" userId="af1fe413-d136-4603-b141-6eb3f54ddb34" providerId="ADAL" clId="{A3F189D9-98B8-440A-BD55-390995D61A19}" dt="2023-04-15T13:23:47.575" v="380" actId="1076"/>
          <ac:graphicFrameMkLst>
            <pc:docMk/>
            <pc:sldMk cId="2828805205" sldId="1387"/>
            <ac:graphicFrameMk id="16" creationId="{19608293-806B-4BF5-8860-0C44D7C85391}"/>
          </ac:graphicFrameMkLst>
        </pc:graphicFrameChg>
        <pc:picChg chg="mod">
          <ac:chgData name="Boris Albrecht" userId="af1fe413-d136-4603-b141-6eb3f54ddb34" providerId="ADAL" clId="{A3F189D9-98B8-440A-BD55-390995D61A19}" dt="2023-04-15T13:23:38.330" v="377" actId="1076"/>
          <ac:picMkLst>
            <pc:docMk/>
            <pc:sldMk cId="2828805205" sldId="1387"/>
            <ac:picMk id="5" creationId="{097E1520-F626-4171-81AE-F346797BDFD6}"/>
          </ac:picMkLst>
        </pc:picChg>
        <pc:picChg chg="mod">
          <ac:chgData name="Boris Albrecht" userId="af1fe413-d136-4603-b141-6eb3f54ddb34" providerId="ADAL" clId="{A3F189D9-98B8-440A-BD55-390995D61A19}" dt="2023-04-15T13:23:41.185" v="378" actId="1076"/>
          <ac:picMkLst>
            <pc:docMk/>
            <pc:sldMk cId="2828805205" sldId="1387"/>
            <ac:picMk id="2050" creationId="{E291FF21-37D7-4BE5-9D9C-A5B2DCFEAC0A}"/>
          </ac:picMkLst>
        </pc:picChg>
        <pc:picChg chg="mod">
          <ac:chgData name="Boris Albrecht" userId="af1fe413-d136-4603-b141-6eb3f54ddb34" providerId="ADAL" clId="{A3F189D9-98B8-440A-BD55-390995D61A19}" dt="2023-04-15T13:23:43.247" v="379" actId="1076"/>
          <ac:picMkLst>
            <pc:docMk/>
            <pc:sldMk cId="2828805205" sldId="1387"/>
            <ac:picMk id="2052" creationId="{386A9007-226C-4ACA-805B-2D2FD2959F76}"/>
          </ac:picMkLst>
        </pc:picChg>
      </pc:sldChg>
      <pc:sldChg chg="addSp delSp modSp add mod modAnim">
        <pc:chgData name="Boris Albrecht" userId="af1fe413-d136-4603-b141-6eb3f54ddb34" providerId="ADAL" clId="{A3F189D9-98B8-440A-BD55-390995D61A19}" dt="2023-04-16T13:41:33.030" v="1995" actId="14734"/>
        <pc:sldMkLst>
          <pc:docMk/>
          <pc:sldMk cId="2139157364" sldId="1388"/>
        </pc:sldMkLst>
        <pc:graphicFrameChg chg="mod modGraphic">
          <ac:chgData name="Boris Albrecht" userId="af1fe413-d136-4603-b141-6eb3f54ddb34" providerId="ADAL" clId="{A3F189D9-98B8-440A-BD55-390995D61A19}" dt="2023-04-16T13:41:33.030" v="1995" actId="14734"/>
          <ac:graphicFrameMkLst>
            <pc:docMk/>
            <pc:sldMk cId="2139157364" sldId="1388"/>
            <ac:graphicFrameMk id="4" creationId="{D5E4CC8B-B547-C196-4235-46E8919B6B8A}"/>
          </ac:graphicFrameMkLst>
        </pc:graphicFrameChg>
        <pc:picChg chg="add mod">
          <ac:chgData name="Boris Albrecht" userId="af1fe413-d136-4603-b141-6eb3f54ddb34" providerId="ADAL" clId="{A3F189D9-98B8-440A-BD55-390995D61A19}" dt="2023-04-16T13:35:29.703" v="1888" actId="1076"/>
          <ac:picMkLst>
            <pc:docMk/>
            <pc:sldMk cId="2139157364" sldId="1388"/>
            <ac:picMk id="3" creationId="{622DE891-A729-42D3-F13F-4DD7A33E5445}"/>
          </ac:picMkLst>
        </pc:picChg>
        <pc:picChg chg="add del mod">
          <ac:chgData name="Boris Albrecht" userId="af1fe413-d136-4603-b141-6eb3f54ddb34" providerId="ADAL" clId="{A3F189D9-98B8-440A-BD55-390995D61A19}" dt="2023-04-16T13:40:01.841" v="1903" actId="478"/>
          <ac:picMkLst>
            <pc:docMk/>
            <pc:sldMk cId="2139157364" sldId="1388"/>
            <ac:picMk id="5" creationId="{DE5FC3F5-F81C-22D8-EA64-AAF83761BD44}"/>
          </ac:picMkLst>
        </pc:picChg>
        <pc:picChg chg="add mod">
          <ac:chgData name="Boris Albrecht" userId="af1fe413-d136-4603-b141-6eb3f54ddb34" providerId="ADAL" clId="{A3F189D9-98B8-440A-BD55-390995D61A19}" dt="2023-04-16T13:35:33.788" v="1889" actId="1076"/>
          <ac:picMkLst>
            <pc:docMk/>
            <pc:sldMk cId="2139157364" sldId="1388"/>
            <ac:picMk id="3074" creationId="{EB2A86C8-C312-06E6-F9DF-F5C81983F38E}"/>
          </ac:picMkLst>
        </pc:picChg>
      </pc:sldChg>
      <pc:sldChg chg="addSp delSp modSp new mod setBg modClrScheme modAnim chgLayout">
        <pc:chgData name="Boris Albrecht" userId="af1fe413-d136-4603-b141-6eb3f54ddb34" providerId="ADAL" clId="{A3F189D9-98B8-440A-BD55-390995D61A19}" dt="2023-04-16T16:53:19.791" v="2062"/>
        <pc:sldMkLst>
          <pc:docMk/>
          <pc:sldMk cId="843209476" sldId="1389"/>
        </pc:sldMkLst>
        <pc:spChg chg="del">
          <ac:chgData name="Boris Albrecht" userId="af1fe413-d136-4603-b141-6eb3f54ddb34" providerId="ADAL" clId="{A3F189D9-98B8-440A-BD55-390995D61A19}" dt="2023-04-16T13:37:53.703" v="1894" actId="700"/>
          <ac:spMkLst>
            <pc:docMk/>
            <pc:sldMk cId="843209476" sldId="1389"/>
            <ac:spMk id="2" creationId="{FC9BDE20-339B-6BB3-656D-BE046A303D41}"/>
          </ac:spMkLst>
        </pc:spChg>
        <pc:spChg chg="add">
          <ac:chgData name="Boris Albrecht" userId="af1fe413-d136-4603-b141-6eb3f54ddb34" providerId="ADAL" clId="{A3F189D9-98B8-440A-BD55-390995D61A19}" dt="2023-04-16T16:53:01.888" v="2060" actId="26606"/>
          <ac:spMkLst>
            <pc:docMk/>
            <pc:sldMk cId="843209476" sldId="1389"/>
            <ac:spMk id="1031" creationId="{5014DE1B-FD50-40B1-A8A5-304666E7C6AF}"/>
          </ac:spMkLst>
        </pc:spChg>
        <pc:spChg chg="add">
          <ac:chgData name="Boris Albrecht" userId="af1fe413-d136-4603-b141-6eb3f54ddb34" providerId="ADAL" clId="{A3F189D9-98B8-440A-BD55-390995D61A19}" dt="2023-04-16T16:53:01.888" v="2060" actId="26606"/>
          <ac:spMkLst>
            <pc:docMk/>
            <pc:sldMk cId="843209476" sldId="1389"/>
            <ac:spMk id="1033" creationId="{91B41FE9-4F8F-4675-8668-D3330B371AF8}"/>
          </ac:spMkLst>
        </pc:spChg>
        <pc:picChg chg="add mod">
          <ac:chgData name="Boris Albrecht" userId="af1fe413-d136-4603-b141-6eb3f54ddb34" providerId="ADAL" clId="{A3F189D9-98B8-440A-BD55-390995D61A19}" dt="2023-04-16T16:53:01.888" v="2060" actId="26606"/>
          <ac:picMkLst>
            <pc:docMk/>
            <pc:sldMk cId="843209476" sldId="1389"/>
            <ac:picMk id="3" creationId="{FC4C3AB9-AC2A-AA54-4ACD-589AAED79074}"/>
          </ac:picMkLst>
        </pc:picChg>
        <pc:picChg chg="add mod">
          <ac:chgData name="Boris Albrecht" userId="af1fe413-d136-4603-b141-6eb3f54ddb34" providerId="ADAL" clId="{A3F189D9-98B8-440A-BD55-390995D61A19}" dt="2023-04-16T16:53:09.841" v="2061" actId="27614"/>
          <ac:picMkLst>
            <pc:docMk/>
            <pc:sldMk cId="843209476" sldId="1389"/>
            <ac:picMk id="1026" creationId="{B581F71C-574B-A10B-B743-C29CA72DECE2}"/>
          </ac:picMkLst>
        </pc:picChg>
        <pc:picChg chg="add del mod">
          <ac:chgData name="Boris Albrecht" userId="af1fe413-d136-4603-b141-6eb3f54ddb34" providerId="ADAL" clId="{A3F189D9-98B8-440A-BD55-390995D61A19}" dt="2023-04-16T16:51:57.620" v="2057" actId="478"/>
          <ac:picMkLst>
            <pc:docMk/>
            <pc:sldMk cId="843209476" sldId="1389"/>
            <ac:picMk id="4098" creationId="{E9286150-785D-6482-0D72-A4301D5824EC}"/>
          </ac:picMkLst>
        </pc:picChg>
        <pc:cxnChg chg="add">
          <ac:chgData name="Boris Albrecht" userId="af1fe413-d136-4603-b141-6eb3f54ddb34" providerId="ADAL" clId="{A3F189D9-98B8-440A-BD55-390995D61A19}" dt="2023-04-16T16:53:01.888" v="2060" actId="26606"/>
          <ac:cxnSpMkLst>
            <pc:docMk/>
            <pc:sldMk cId="843209476" sldId="1389"/>
            <ac:cxnSpMk id="1035" creationId="{E230929C-760C-4746-B0AE-0D09A78A8873}"/>
          </ac:cxnSpMkLst>
        </pc:cxnChg>
      </pc:sldChg>
      <pc:sldMasterChg chg="add del addSldLayout delSldLayout">
        <pc:chgData name="Boris Albrecht" userId="af1fe413-d136-4603-b141-6eb3f54ddb34" providerId="ADAL" clId="{A3F189D9-98B8-440A-BD55-390995D61A19}" dt="2023-04-15T12:57:10.010" v="35" actId="26606"/>
        <pc:sldMasterMkLst>
          <pc:docMk/>
          <pc:sldMasterMk cId="1898867921" sldId="2147483648"/>
        </pc:sldMasterMkLst>
        <pc:sldLayoutChg chg="add del">
          <pc:chgData name="Boris Albrecht" userId="af1fe413-d136-4603-b141-6eb3f54ddb34" providerId="ADAL" clId="{A3F189D9-98B8-440A-BD55-390995D61A19}" dt="2023-04-15T12:57:10.010" v="35" actId="26606"/>
          <pc:sldLayoutMkLst>
            <pc:docMk/>
            <pc:sldMasterMk cId="1898867921" sldId="2147483648"/>
            <pc:sldLayoutMk cId="2599745479" sldId="2147483649"/>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955958433" sldId="2147483650"/>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100099970" sldId="2147483651"/>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2816758507" sldId="2147483652"/>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3499651037" sldId="2147483653"/>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761902312" sldId="2147483654"/>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3043470733" sldId="2147483655"/>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2421523552" sldId="2147483656"/>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1327513581" sldId="2147483657"/>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2826698592" sldId="2147483658"/>
          </pc:sldLayoutMkLst>
        </pc:sldLayoutChg>
        <pc:sldLayoutChg chg="add del">
          <pc:chgData name="Boris Albrecht" userId="af1fe413-d136-4603-b141-6eb3f54ddb34" providerId="ADAL" clId="{A3F189D9-98B8-440A-BD55-390995D61A19}" dt="2023-04-15T12:57:10.010" v="35" actId="26606"/>
          <pc:sldLayoutMkLst>
            <pc:docMk/>
            <pc:sldMasterMk cId="1898867921" sldId="2147483648"/>
            <pc:sldLayoutMk cId="825639865" sldId="2147483659"/>
          </pc:sldLayoutMkLst>
        </pc:sldLayoutChg>
      </pc:sldMasterChg>
      <pc:sldMasterChg chg="add del addSldLayout delSldLayout">
        <pc:chgData name="Boris Albrecht" userId="af1fe413-d136-4603-b141-6eb3f54ddb34" providerId="ADAL" clId="{A3F189D9-98B8-440A-BD55-390995D61A19}" dt="2023-04-15T12:57:09.961" v="34" actId="26606"/>
        <pc:sldMasterMkLst>
          <pc:docMk/>
          <pc:sldMasterMk cId="796321572" sldId="2147483691"/>
        </pc:sldMasterMkLst>
        <pc:sldLayoutChg chg="add del">
          <pc:chgData name="Boris Albrecht" userId="af1fe413-d136-4603-b141-6eb3f54ddb34" providerId="ADAL" clId="{A3F189D9-98B8-440A-BD55-390995D61A19}" dt="2023-04-15T12:57:09.961" v="34" actId="26606"/>
          <pc:sldLayoutMkLst>
            <pc:docMk/>
            <pc:sldMasterMk cId="796321572" sldId="2147483691"/>
            <pc:sldLayoutMk cId="3876158070" sldId="2147483680"/>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424632548" sldId="2147483681"/>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2199976725" sldId="2147483682"/>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1640770584" sldId="2147483683"/>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1569014058" sldId="2147483684"/>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2340809542" sldId="2147483685"/>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985389394" sldId="2147483686"/>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411690056" sldId="2147483687"/>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195805262" sldId="2147483688"/>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901163700" sldId="2147483689"/>
          </pc:sldLayoutMkLst>
        </pc:sldLayoutChg>
        <pc:sldLayoutChg chg="add del">
          <pc:chgData name="Boris Albrecht" userId="af1fe413-d136-4603-b141-6eb3f54ddb34" providerId="ADAL" clId="{A3F189D9-98B8-440A-BD55-390995D61A19}" dt="2023-04-15T12:57:09.961" v="34" actId="26606"/>
          <pc:sldLayoutMkLst>
            <pc:docMk/>
            <pc:sldMasterMk cId="796321572" sldId="2147483691"/>
            <pc:sldLayoutMk cId="3277704675" sldId="2147483690"/>
          </pc:sldLayoutMkLst>
        </pc:sldLayoutChg>
      </pc:sldMasterChg>
      <pc:sldMasterChg chg="add addSldLayout">
        <pc:chgData name="Boris Albrecht" userId="af1fe413-d136-4603-b141-6eb3f54ddb34" providerId="ADAL" clId="{A3F189D9-98B8-440A-BD55-390995D61A19}" dt="2023-04-15T12:57:10.010" v="35" actId="26606"/>
        <pc:sldMasterMkLst>
          <pc:docMk/>
          <pc:sldMasterMk cId="1727672485" sldId="2147483743"/>
        </pc:sldMasterMkLst>
        <pc:sldLayoutChg chg="add">
          <pc:chgData name="Boris Albrecht" userId="af1fe413-d136-4603-b141-6eb3f54ddb34" providerId="ADAL" clId="{A3F189D9-98B8-440A-BD55-390995D61A19}" dt="2023-04-15T12:57:10.010" v="35" actId="26606"/>
          <pc:sldLayoutMkLst>
            <pc:docMk/>
            <pc:sldMasterMk cId="1727672485" sldId="2147483743"/>
            <pc:sldLayoutMk cId="625795120" sldId="2147483732"/>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726054073" sldId="2147483733"/>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2960581976" sldId="2147483734"/>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894112699" sldId="2147483735"/>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3277602447" sldId="2147483736"/>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2245173475" sldId="2147483737"/>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1854084886" sldId="2147483738"/>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2240692110" sldId="2147483739"/>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815040035" sldId="2147483740"/>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953533160" sldId="2147483741"/>
          </pc:sldLayoutMkLst>
        </pc:sldLayoutChg>
        <pc:sldLayoutChg chg="add">
          <pc:chgData name="Boris Albrecht" userId="af1fe413-d136-4603-b141-6eb3f54ddb34" providerId="ADAL" clId="{A3F189D9-98B8-440A-BD55-390995D61A19}" dt="2023-04-15T12:57:10.010" v="35" actId="26606"/>
          <pc:sldLayoutMkLst>
            <pc:docMk/>
            <pc:sldMasterMk cId="1727672485" sldId="2147483743"/>
            <pc:sldLayoutMk cId="4107039269" sldId="2147483742"/>
          </pc:sldLayoutMkLst>
        </pc:sldLayoutChg>
      </pc:sldMasterChg>
    </pc:docChg>
  </pc:docChgLst>
  <pc:docChgLst>
    <pc:chgData name="Boris Albrecht" userId="af1fe413-d136-4603-b141-6eb3f54ddb34" providerId="ADAL" clId="{9AA7E794-4565-43D9-B0B8-C0590C6B71F5}"/>
    <pc:docChg chg="modSld">
      <pc:chgData name="Boris Albrecht" userId="af1fe413-d136-4603-b141-6eb3f54ddb34" providerId="ADAL" clId="{9AA7E794-4565-43D9-B0B8-C0590C6B71F5}" dt="2023-09-12T13:55:35.841" v="1" actId="20577"/>
      <pc:docMkLst>
        <pc:docMk/>
      </pc:docMkLst>
      <pc:sldChg chg="modSp">
        <pc:chgData name="Boris Albrecht" userId="af1fe413-d136-4603-b141-6eb3f54ddb34" providerId="ADAL" clId="{9AA7E794-4565-43D9-B0B8-C0590C6B71F5}" dt="2023-09-12T13:55:35.841" v="1" actId="20577"/>
        <pc:sldMkLst>
          <pc:docMk/>
          <pc:sldMk cId="1910159182" sldId="1384"/>
        </pc:sldMkLst>
        <pc:spChg chg="mod">
          <ac:chgData name="Boris Albrecht" userId="af1fe413-d136-4603-b141-6eb3f54ddb34" providerId="ADAL" clId="{9AA7E794-4565-43D9-B0B8-C0590C6B71F5}" dt="2023-09-12T13:55:35.841" v="1" actId="20577"/>
          <ac:spMkLst>
            <pc:docMk/>
            <pc:sldMk cId="1910159182" sldId="1384"/>
            <ac:spMk id="3" creationId="{46504DEE-13A8-E406-37F0-E8DC8A7CE9FA}"/>
          </ac:spMkLst>
        </pc:spChg>
      </pc:sldChg>
    </pc:docChg>
  </pc:docChgLst>
  <pc:docChgLst>
    <pc:chgData name="Boris Albrecht" userId="af1fe413-d136-4603-b141-6eb3f54ddb34" providerId="ADAL" clId="{92E55E8F-7A4F-4123-BC4A-D150A10F5A7D}"/>
    <pc:docChg chg="undo custSel addSld delSld modSld sldOrd">
      <pc:chgData name="Boris Albrecht" userId="af1fe413-d136-4603-b141-6eb3f54ddb34" providerId="ADAL" clId="{92E55E8F-7A4F-4123-BC4A-D150A10F5A7D}" dt="2023-09-26T13:35:05.711" v="3524" actId="2696"/>
      <pc:docMkLst>
        <pc:docMk/>
      </pc:docMkLst>
      <pc:sldChg chg="addSp delSp modSp del mod">
        <pc:chgData name="Boris Albrecht" userId="af1fe413-d136-4603-b141-6eb3f54ddb34" providerId="ADAL" clId="{92E55E8F-7A4F-4123-BC4A-D150A10F5A7D}" dt="2023-09-25T08:57:02.662" v="1987" actId="2696"/>
        <pc:sldMkLst>
          <pc:docMk/>
          <pc:sldMk cId="3570640080" sldId="256"/>
        </pc:sldMkLst>
        <pc:spChg chg="add del mod">
          <ac:chgData name="Boris Albrecht" userId="af1fe413-d136-4603-b141-6eb3f54ddb34" providerId="ADAL" clId="{92E55E8F-7A4F-4123-BC4A-D150A10F5A7D}" dt="2023-09-25T08:53:26.720" v="1950" actId="478"/>
          <ac:spMkLst>
            <pc:docMk/>
            <pc:sldMk cId="3570640080" sldId="256"/>
            <ac:spMk id="2" creationId="{BF3214B7-08D9-AA60-8B0F-354C4C03554B}"/>
          </ac:spMkLst>
        </pc:spChg>
        <pc:spChg chg="del">
          <ac:chgData name="Boris Albrecht" userId="af1fe413-d136-4603-b141-6eb3f54ddb34" providerId="ADAL" clId="{92E55E8F-7A4F-4123-BC4A-D150A10F5A7D}" dt="2023-09-25T08:53:24.804" v="1949" actId="478"/>
          <ac:spMkLst>
            <pc:docMk/>
            <pc:sldMk cId="3570640080" sldId="256"/>
            <ac:spMk id="7" creationId="{4DC6FDDB-205E-B50C-FEFE-BED7E8BB4C26}"/>
          </ac:spMkLst>
        </pc:spChg>
        <pc:spChg chg="add mod">
          <ac:chgData name="Boris Albrecht" userId="af1fe413-d136-4603-b141-6eb3f54ddb34" providerId="ADAL" clId="{92E55E8F-7A4F-4123-BC4A-D150A10F5A7D}" dt="2023-09-25T08:53:24.804" v="1949" actId="478"/>
          <ac:spMkLst>
            <pc:docMk/>
            <pc:sldMk cId="3570640080" sldId="256"/>
            <ac:spMk id="9" creationId="{74FBB203-DA21-2C64-F361-9378F70BB86E}"/>
          </ac:spMkLst>
        </pc:spChg>
        <pc:spChg chg="mod">
          <ac:chgData name="Boris Albrecht" userId="af1fe413-d136-4603-b141-6eb3f54ddb34" providerId="ADAL" clId="{92E55E8F-7A4F-4123-BC4A-D150A10F5A7D}" dt="2023-09-25T08:54:53.400" v="1962" actId="1076"/>
          <ac:spMkLst>
            <pc:docMk/>
            <pc:sldMk cId="3570640080" sldId="256"/>
            <ac:spMk id="10" creationId="{14F027D6-E49D-ABBA-5478-37C8E026BDA7}"/>
          </ac:spMkLst>
        </pc:spChg>
        <pc:picChg chg="del">
          <ac:chgData name="Boris Albrecht" userId="af1fe413-d136-4603-b141-6eb3f54ddb34" providerId="ADAL" clId="{92E55E8F-7A4F-4123-BC4A-D150A10F5A7D}" dt="2023-09-20T14:13:30.372" v="999"/>
          <ac:picMkLst>
            <pc:docMk/>
            <pc:sldMk cId="3570640080" sldId="256"/>
            <ac:picMk id="3" creationId="{FC51C734-A759-7B4F-23DA-73D22C2659D6}"/>
          </ac:picMkLst>
        </pc:picChg>
        <pc:picChg chg="add del mod modCrop">
          <ac:chgData name="Boris Albrecht" userId="af1fe413-d136-4603-b141-6eb3f54ddb34" providerId="ADAL" clId="{92E55E8F-7A4F-4123-BC4A-D150A10F5A7D}" dt="2023-09-25T08:53:04.815" v="1946" actId="478"/>
          <ac:picMkLst>
            <pc:docMk/>
            <pc:sldMk cId="3570640080" sldId="256"/>
            <ac:picMk id="4" creationId="{46D32B31-B1E6-EE4C-E91C-2B303CC54B66}"/>
          </ac:picMkLst>
        </pc:picChg>
        <pc:picChg chg="add mod">
          <ac:chgData name="Boris Albrecht" userId="af1fe413-d136-4603-b141-6eb3f54ddb34" providerId="ADAL" clId="{92E55E8F-7A4F-4123-BC4A-D150A10F5A7D}" dt="2023-09-25T08:53:35.680" v="1952" actId="1076"/>
          <ac:picMkLst>
            <pc:docMk/>
            <pc:sldMk cId="3570640080" sldId="256"/>
            <ac:picMk id="5" creationId="{9720AE7B-C5E0-2666-6E2E-14E810F31FDB}"/>
          </ac:picMkLst>
        </pc:picChg>
        <pc:picChg chg="del">
          <ac:chgData name="Boris Albrecht" userId="af1fe413-d136-4603-b141-6eb3f54ddb34" providerId="ADAL" clId="{92E55E8F-7A4F-4123-BC4A-D150A10F5A7D}" dt="2023-09-25T08:52:49.507" v="1942" actId="478"/>
          <ac:picMkLst>
            <pc:docMk/>
            <pc:sldMk cId="3570640080" sldId="256"/>
            <ac:picMk id="6" creationId="{7CDA64CA-CDC9-A370-BF32-72DA108A9AE5}"/>
          </ac:picMkLst>
        </pc:picChg>
        <pc:picChg chg="del">
          <ac:chgData name="Boris Albrecht" userId="af1fe413-d136-4603-b141-6eb3f54ddb34" providerId="ADAL" clId="{92E55E8F-7A4F-4123-BC4A-D150A10F5A7D}" dt="2023-09-25T08:53:22.578" v="1948" actId="478"/>
          <ac:picMkLst>
            <pc:docMk/>
            <pc:sldMk cId="3570640080" sldId="256"/>
            <ac:picMk id="29" creationId="{AAB4FA7A-984F-50C5-278B-16559210B0AA}"/>
          </ac:picMkLst>
        </pc:picChg>
      </pc:sldChg>
      <pc:sldChg chg="addSp delSp modSp mod ord modClrScheme modAnim chgLayout">
        <pc:chgData name="Boris Albrecht" userId="af1fe413-d136-4603-b141-6eb3f54ddb34" providerId="ADAL" clId="{92E55E8F-7A4F-4123-BC4A-D150A10F5A7D}" dt="2023-09-26T13:33:18.606" v="3517" actId="114"/>
        <pc:sldMkLst>
          <pc:docMk/>
          <pc:sldMk cId="2448602121" sldId="257"/>
        </pc:sldMkLst>
        <pc:spChg chg="mod ord">
          <ac:chgData name="Boris Albrecht" userId="af1fe413-d136-4603-b141-6eb3f54ddb34" providerId="ADAL" clId="{92E55E8F-7A4F-4123-BC4A-D150A10F5A7D}" dt="2023-09-26T12:54:05.303" v="2906" actId="20577"/>
          <ac:spMkLst>
            <pc:docMk/>
            <pc:sldMk cId="2448602121" sldId="257"/>
            <ac:spMk id="2" creationId="{BF4AB267-F9F9-5AB3-1F47-5416D15F7C61}"/>
          </ac:spMkLst>
        </pc:spChg>
        <pc:spChg chg="del mod">
          <ac:chgData name="Boris Albrecht" userId="af1fe413-d136-4603-b141-6eb3f54ddb34" providerId="ADAL" clId="{92E55E8F-7A4F-4123-BC4A-D150A10F5A7D}" dt="2023-09-20T14:44:01.794" v="1186" actId="478"/>
          <ac:spMkLst>
            <pc:docMk/>
            <pc:sldMk cId="2448602121" sldId="257"/>
            <ac:spMk id="3" creationId="{6371102B-C56E-842D-923C-843C2778E50E}"/>
          </ac:spMkLst>
        </pc:spChg>
        <pc:spChg chg="add mod ord">
          <ac:chgData name="Boris Albrecht" userId="af1fe413-d136-4603-b141-6eb3f54ddb34" providerId="ADAL" clId="{92E55E8F-7A4F-4123-BC4A-D150A10F5A7D}" dt="2023-09-26T13:33:13.875" v="3515" actId="27636"/>
          <ac:spMkLst>
            <pc:docMk/>
            <pc:sldMk cId="2448602121" sldId="257"/>
            <ac:spMk id="4" creationId="{8DB9FF4C-0A59-9F20-6FDA-47E03298A5F1}"/>
          </ac:spMkLst>
        </pc:spChg>
        <pc:spChg chg="add mod ord">
          <ac:chgData name="Boris Albrecht" userId="af1fe413-d136-4603-b141-6eb3f54ddb34" providerId="ADAL" clId="{92E55E8F-7A4F-4123-BC4A-D150A10F5A7D}" dt="2023-09-26T13:33:18.606" v="3517" actId="114"/>
          <ac:spMkLst>
            <pc:docMk/>
            <pc:sldMk cId="2448602121" sldId="257"/>
            <ac:spMk id="5" creationId="{F2E11D5E-0682-36A4-A099-6E23F510E1F4}"/>
          </ac:spMkLst>
        </pc:spChg>
        <pc:picChg chg="add del mod">
          <ac:chgData name="Boris Albrecht" userId="af1fe413-d136-4603-b141-6eb3f54ddb34" providerId="ADAL" clId="{92E55E8F-7A4F-4123-BC4A-D150A10F5A7D}" dt="2023-09-22T13:00:45.846" v="1735" actId="478"/>
          <ac:picMkLst>
            <pc:docMk/>
            <pc:sldMk cId="2448602121" sldId="257"/>
            <ac:picMk id="3" creationId="{D10495DC-6B74-856A-FD74-8AFB24B85002}"/>
          </ac:picMkLst>
        </pc:picChg>
        <pc:picChg chg="add mod">
          <ac:chgData name="Boris Albrecht" userId="af1fe413-d136-4603-b141-6eb3f54ddb34" providerId="ADAL" clId="{92E55E8F-7A4F-4123-BC4A-D150A10F5A7D}" dt="2023-09-22T09:37:49.264" v="1678" actId="1076"/>
          <ac:picMkLst>
            <pc:docMk/>
            <pc:sldMk cId="2448602121" sldId="257"/>
            <ac:picMk id="6" creationId="{68B7BA16-94F3-F341-90CD-A59E9FE34B18}"/>
          </ac:picMkLst>
        </pc:picChg>
        <pc:picChg chg="add mod">
          <ac:chgData name="Boris Albrecht" userId="af1fe413-d136-4603-b141-6eb3f54ddb34" providerId="ADAL" clId="{92E55E8F-7A4F-4123-BC4A-D150A10F5A7D}" dt="2023-09-22T09:36:28.093" v="1665" actId="1076"/>
          <ac:picMkLst>
            <pc:docMk/>
            <pc:sldMk cId="2448602121" sldId="257"/>
            <ac:picMk id="8" creationId="{37A99E8F-333A-3F0F-A45D-3BC6D8C61BF6}"/>
          </ac:picMkLst>
        </pc:picChg>
      </pc:sldChg>
      <pc:sldChg chg="modSp mod">
        <pc:chgData name="Boris Albrecht" userId="af1fe413-d136-4603-b141-6eb3f54ddb34" providerId="ADAL" clId="{92E55E8F-7A4F-4123-BC4A-D150A10F5A7D}" dt="2023-09-26T13:33:37.656" v="3520" actId="1076"/>
        <pc:sldMkLst>
          <pc:docMk/>
          <pc:sldMk cId="1686487953" sldId="258"/>
        </pc:sldMkLst>
        <pc:spChg chg="mod">
          <ac:chgData name="Boris Albrecht" userId="af1fe413-d136-4603-b141-6eb3f54ddb34" providerId="ADAL" clId="{92E55E8F-7A4F-4123-BC4A-D150A10F5A7D}" dt="2023-09-19T13:34:36.868" v="103" actId="1076"/>
          <ac:spMkLst>
            <pc:docMk/>
            <pc:sldMk cId="1686487953" sldId="258"/>
            <ac:spMk id="2" creationId="{6CEEF759-BD8D-C4CB-4B9B-B61A20585CD9}"/>
          </ac:spMkLst>
        </pc:spChg>
        <pc:graphicFrameChg chg="mod modGraphic">
          <ac:chgData name="Boris Albrecht" userId="af1fe413-d136-4603-b141-6eb3f54ddb34" providerId="ADAL" clId="{92E55E8F-7A4F-4123-BC4A-D150A10F5A7D}" dt="2023-09-22T13:20:17.775" v="1786" actId="14734"/>
          <ac:graphicFrameMkLst>
            <pc:docMk/>
            <pc:sldMk cId="1686487953" sldId="258"/>
            <ac:graphicFrameMk id="4" creationId="{D5E4CC8B-B547-C196-4235-46E8919B6B8A}"/>
          </ac:graphicFrameMkLst>
        </pc:graphicFrameChg>
        <pc:picChg chg="mod">
          <ac:chgData name="Boris Albrecht" userId="af1fe413-d136-4603-b141-6eb3f54ddb34" providerId="ADAL" clId="{92E55E8F-7A4F-4123-BC4A-D150A10F5A7D}" dt="2023-09-26T13:33:34.891" v="3518" actId="1076"/>
          <ac:picMkLst>
            <pc:docMk/>
            <pc:sldMk cId="1686487953" sldId="258"/>
            <ac:picMk id="3" creationId="{1AF97AE5-570A-7048-3333-F389F0570692}"/>
          </ac:picMkLst>
        </pc:picChg>
        <pc:picChg chg="mod">
          <ac:chgData name="Boris Albrecht" userId="af1fe413-d136-4603-b141-6eb3f54ddb34" providerId="ADAL" clId="{92E55E8F-7A4F-4123-BC4A-D150A10F5A7D}" dt="2023-09-19T13:35:40.697" v="115" actId="1076"/>
          <ac:picMkLst>
            <pc:docMk/>
            <pc:sldMk cId="1686487953" sldId="258"/>
            <ac:picMk id="5" creationId="{719711D9-A485-9C8D-627C-3F6FE87C2A13}"/>
          </ac:picMkLst>
        </pc:picChg>
        <pc:picChg chg="mod">
          <ac:chgData name="Boris Albrecht" userId="af1fe413-d136-4603-b141-6eb3f54ddb34" providerId="ADAL" clId="{92E55E8F-7A4F-4123-BC4A-D150A10F5A7D}" dt="2023-09-19T13:35:44.044" v="116" actId="1076"/>
          <ac:picMkLst>
            <pc:docMk/>
            <pc:sldMk cId="1686487953" sldId="258"/>
            <ac:picMk id="7" creationId="{503B958B-B399-3583-D9E7-C0F8AF95E72D}"/>
          </ac:picMkLst>
        </pc:picChg>
        <pc:picChg chg="mod">
          <ac:chgData name="Boris Albrecht" userId="af1fe413-d136-4603-b141-6eb3f54ddb34" providerId="ADAL" clId="{92E55E8F-7A4F-4123-BC4A-D150A10F5A7D}" dt="2023-09-19T13:35:39.169" v="114" actId="1076"/>
          <ac:picMkLst>
            <pc:docMk/>
            <pc:sldMk cId="1686487953" sldId="258"/>
            <ac:picMk id="1026" creationId="{3A3CBD44-57B5-1458-E9C7-44E405E82CC1}"/>
          </ac:picMkLst>
        </pc:picChg>
        <pc:picChg chg="mod">
          <ac:chgData name="Boris Albrecht" userId="af1fe413-d136-4603-b141-6eb3f54ddb34" providerId="ADAL" clId="{92E55E8F-7A4F-4123-BC4A-D150A10F5A7D}" dt="2023-09-26T13:33:36.220" v="3519" actId="1076"/>
          <ac:picMkLst>
            <pc:docMk/>
            <pc:sldMk cId="1686487953" sldId="258"/>
            <ac:picMk id="2050" creationId="{554364F3-FE90-AACD-7787-EF3C96196D6F}"/>
          </ac:picMkLst>
        </pc:picChg>
        <pc:picChg chg="mod">
          <ac:chgData name="Boris Albrecht" userId="af1fe413-d136-4603-b141-6eb3f54ddb34" providerId="ADAL" clId="{92E55E8F-7A4F-4123-BC4A-D150A10F5A7D}" dt="2023-09-26T13:33:37.656" v="3520" actId="1076"/>
          <ac:picMkLst>
            <pc:docMk/>
            <pc:sldMk cId="1686487953" sldId="258"/>
            <ac:picMk id="2052" creationId="{849D78CF-2AAA-C9CD-2F73-BA9729F157AF}"/>
          </ac:picMkLst>
        </pc:picChg>
      </pc:sldChg>
      <pc:sldChg chg="addSp delSp modSp add mod ord modAnim">
        <pc:chgData name="Boris Albrecht" userId="af1fe413-d136-4603-b141-6eb3f54ddb34" providerId="ADAL" clId="{92E55E8F-7A4F-4123-BC4A-D150A10F5A7D}" dt="2023-09-22T13:54:45.289" v="1797"/>
        <pc:sldMkLst>
          <pc:docMk/>
          <pc:sldMk cId="639050061" sldId="259"/>
        </pc:sldMkLst>
        <pc:spChg chg="mod">
          <ac:chgData name="Boris Albrecht" userId="af1fe413-d136-4603-b141-6eb3f54ddb34" providerId="ADAL" clId="{92E55E8F-7A4F-4123-BC4A-D150A10F5A7D}" dt="2023-09-20T15:30:23.514" v="1608" actId="14100"/>
          <ac:spMkLst>
            <pc:docMk/>
            <pc:sldMk cId="639050061" sldId="259"/>
            <ac:spMk id="2" creationId="{4206E992-57A3-6E94-3548-F2959B12D2EC}"/>
          </ac:spMkLst>
        </pc:spChg>
        <pc:spChg chg="del mod">
          <ac:chgData name="Boris Albrecht" userId="af1fe413-d136-4603-b141-6eb3f54ddb34" providerId="ADAL" clId="{92E55E8F-7A4F-4123-BC4A-D150A10F5A7D}" dt="2023-09-20T15:32:44.655" v="1642" actId="478"/>
          <ac:spMkLst>
            <pc:docMk/>
            <pc:sldMk cId="639050061" sldId="259"/>
            <ac:spMk id="3" creationId="{B19909FE-D8AB-485D-511D-DCEE5A2CBF01}"/>
          </ac:spMkLst>
        </pc:spChg>
        <pc:spChg chg="mod">
          <ac:chgData name="Boris Albrecht" userId="af1fe413-d136-4603-b141-6eb3f54ddb34" providerId="ADAL" clId="{92E55E8F-7A4F-4123-BC4A-D150A10F5A7D}" dt="2023-09-20T15:33:13.850" v="1662" actId="20577"/>
          <ac:spMkLst>
            <pc:docMk/>
            <pc:sldMk cId="639050061" sldId="259"/>
            <ac:spMk id="5" creationId="{6A6B6F44-A0A5-E58E-4FB9-62F060028231}"/>
          </ac:spMkLst>
        </pc:spChg>
        <pc:spChg chg="mod ord">
          <ac:chgData name="Boris Albrecht" userId="af1fe413-d136-4603-b141-6eb3f54ddb34" providerId="ADAL" clId="{92E55E8F-7A4F-4123-BC4A-D150A10F5A7D}" dt="2023-09-20T15:32:34.048" v="1639" actId="27636"/>
          <ac:spMkLst>
            <pc:docMk/>
            <pc:sldMk cId="639050061" sldId="259"/>
            <ac:spMk id="6" creationId="{B5DE20C9-E3BA-B4F8-F945-B87C953278BC}"/>
          </ac:spMkLst>
        </pc:spChg>
        <pc:spChg chg="mod ord">
          <ac:chgData name="Boris Albrecht" userId="af1fe413-d136-4603-b141-6eb3f54ddb34" providerId="ADAL" clId="{92E55E8F-7A4F-4123-BC4A-D150A10F5A7D}" dt="2023-09-20T15:32:01.561" v="1628" actId="1076"/>
          <ac:spMkLst>
            <pc:docMk/>
            <pc:sldMk cId="639050061" sldId="259"/>
            <ac:spMk id="7" creationId="{7226BFA8-42F0-750E-59BC-6DAA994B3E25}"/>
          </ac:spMkLst>
        </pc:spChg>
        <pc:spChg chg="mod ord">
          <ac:chgData name="Boris Albrecht" userId="af1fe413-d136-4603-b141-6eb3f54ddb34" providerId="ADAL" clId="{92E55E8F-7A4F-4123-BC4A-D150A10F5A7D}" dt="2023-09-20T15:32:19.696" v="1632" actId="1076"/>
          <ac:spMkLst>
            <pc:docMk/>
            <pc:sldMk cId="639050061" sldId="259"/>
            <ac:spMk id="8" creationId="{3DC694C6-DA76-AB98-239C-3A15B4692CBD}"/>
          </ac:spMkLst>
        </pc:spChg>
        <pc:spChg chg="add mod">
          <ac:chgData name="Boris Albrecht" userId="af1fe413-d136-4603-b141-6eb3f54ddb34" providerId="ADAL" clId="{92E55E8F-7A4F-4123-BC4A-D150A10F5A7D}" dt="2023-09-20T15:32:40.798" v="1641" actId="1076"/>
          <ac:spMkLst>
            <pc:docMk/>
            <pc:sldMk cId="639050061" sldId="259"/>
            <ac:spMk id="26" creationId="{714B4F75-0003-B994-3831-024428DC87C9}"/>
          </ac:spMkLst>
        </pc:spChg>
        <pc:spChg chg="add mod">
          <ac:chgData name="Boris Albrecht" userId="af1fe413-d136-4603-b141-6eb3f54ddb34" providerId="ADAL" clId="{92E55E8F-7A4F-4123-BC4A-D150A10F5A7D}" dt="2023-09-20T15:32:24.203" v="1635" actId="1076"/>
          <ac:spMkLst>
            <pc:docMk/>
            <pc:sldMk cId="639050061" sldId="259"/>
            <ac:spMk id="27" creationId="{D3E53727-32D0-7AED-1162-5BD96379AB0B}"/>
          </ac:spMkLst>
        </pc:spChg>
        <pc:spChg chg="add mod">
          <ac:chgData name="Boris Albrecht" userId="af1fe413-d136-4603-b141-6eb3f54ddb34" providerId="ADAL" clId="{92E55E8F-7A4F-4123-BC4A-D150A10F5A7D}" dt="2023-09-20T15:32:06.510" v="1630" actId="1076"/>
          <ac:spMkLst>
            <pc:docMk/>
            <pc:sldMk cId="639050061" sldId="259"/>
            <ac:spMk id="28" creationId="{15E9A417-7DB8-21EA-C4A2-0077CD624892}"/>
          </ac:spMkLst>
        </pc:spChg>
        <pc:picChg chg="add mod">
          <ac:chgData name="Boris Albrecht" userId="af1fe413-d136-4603-b141-6eb3f54ddb34" providerId="ADAL" clId="{92E55E8F-7A4F-4123-BC4A-D150A10F5A7D}" dt="2023-09-20T15:31:24.142" v="1620" actId="1076"/>
          <ac:picMkLst>
            <pc:docMk/>
            <pc:sldMk cId="639050061" sldId="259"/>
            <ac:picMk id="9" creationId="{D9F84845-9D15-67F5-20EF-6DABE1AB37EA}"/>
          </ac:picMkLst>
        </pc:picChg>
        <pc:picChg chg="del mod">
          <ac:chgData name="Boris Albrecht" userId="af1fe413-d136-4603-b141-6eb3f54ddb34" providerId="ADAL" clId="{92E55E8F-7A4F-4123-BC4A-D150A10F5A7D}" dt="2023-09-20T15:22:00.730" v="1532" actId="21"/>
          <ac:picMkLst>
            <pc:docMk/>
            <pc:sldMk cId="639050061" sldId="259"/>
            <ac:picMk id="11" creationId="{FBA32D22-E716-67D6-C0A0-40F9BC294A5C}"/>
          </ac:picMkLst>
        </pc:picChg>
        <pc:cxnChg chg="add del mod">
          <ac:chgData name="Boris Albrecht" userId="af1fe413-d136-4603-b141-6eb3f54ddb34" providerId="ADAL" clId="{92E55E8F-7A4F-4123-BC4A-D150A10F5A7D}" dt="2023-09-20T15:27:30.456" v="1582" actId="478"/>
          <ac:cxnSpMkLst>
            <pc:docMk/>
            <pc:sldMk cId="639050061" sldId="259"/>
            <ac:cxnSpMk id="12" creationId="{67C50A1B-A054-1E91-15D6-E5843D6CAC58}"/>
          </ac:cxnSpMkLst>
        </pc:cxnChg>
        <pc:cxnChg chg="add del mod">
          <ac:chgData name="Boris Albrecht" userId="af1fe413-d136-4603-b141-6eb3f54ddb34" providerId="ADAL" clId="{92E55E8F-7A4F-4123-BC4A-D150A10F5A7D}" dt="2023-09-20T15:27:43.834" v="1585" actId="478"/>
          <ac:cxnSpMkLst>
            <pc:docMk/>
            <pc:sldMk cId="639050061" sldId="259"/>
            <ac:cxnSpMk id="13" creationId="{5BCADE2D-6ED6-9633-0B79-2E279AD55B75}"/>
          </ac:cxnSpMkLst>
        </pc:cxnChg>
        <pc:cxnChg chg="add mod">
          <ac:chgData name="Boris Albrecht" userId="af1fe413-d136-4603-b141-6eb3f54ddb34" providerId="ADAL" clId="{92E55E8F-7A4F-4123-BC4A-D150A10F5A7D}" dt="2023-09-20T15:27:17.454" v="1579" actId="692"/>
          <ac:cxnSpMkLst>
            <pc:docMk/>
            <pc:sldMk cId="639050061" sldId="259"/>
            <ac:cxnSpMk id="18" creationId="{D5B1BE95-C43D-AF98-D22F-E1673B8A3219}"/>
          </ac:cxnSpMkLst>
        </pc:cxnChg>
        <pc:cxnChg chg="add mod">
          <ac:chgData name="Boris Albrecht" userId="af1fe413-d136-4603-b141-6eb3f54ddb34" providerId="ADAL" clId="{92E55E8F-7A4F-4123-BC4A-D150A10F5A7D}" dt="2023-09-20T15:27:38.005" v="1584" actId="14100"/>
          <ac:cxnSpMkLst>
            <pc:docMk/>
            <pc:sldMk cId="639050061" sldId="259"/>
            <ac:cxnSpMk id="20" creationId="{39F77832-0280-DAB0-4D4D-EE75FAAADE47}"/>
          </ac:cxnSpMkLst>
        </pc:cxnChg>
        <pc:cxnChg chg="add mod">
          <ac:chgData name="Boris Albrecht" userId="af1fe413-d136-4603-b141-6eb3f54ddb34" providerId="ADAL" clId="{92E55E8F-7A4F-4123-BC4A-D150A10F5A7D}" dt="2023-09-20T15:27:59.233" v="1589" actId="14100"/>
          <ac:cxnSpMkLst>
            <pc:docMk/>
            <pc:sldMk cId="639050061" sldId="259"/>
            <ac:cxnSpMk id="23" creationId="{5768A21D-66FA-CEA3-859D-3144368B2282}"/>
          </ac:cxnSpMkLst>
        </pc:cxnChg>
      </pc:sldChg>
      <pc:sldChg chg="add del">
        <pc:chgData name="Boris Albrecht" userId="af1fe413-d136-4603-b141-6eb3f54ddb34" providerId="ADAL" clId="{92E55E8F-7A4F-4123-BC4A-D150A10F5A7D}" dt="2023-09-20T15:21:42.785" v="1529"/>
        <pc:sldMkLst>
          <pc:docMk/>
          <pc:sldMk cId="1490949255" sldId="259"/>
        </pc:sldMkLst>
      </pc:sldChg>
      <pc:sldChg chg="addSp delSp modSp del mod ord delAnim">
        <pc:chgData name="Boris Albrecht" userId="af1fe413-d136-4603-b141-6eb3f54ddb34" providerId="ADAL" clId="{92E55E8F-7A4F-4123-BC4A-D150A10F5A7D}" dt="2023-09-20T15:21:26.683" v="1525" actId="2696"/>
        <pc:sldMkLst>
          <pc:docMk/>
          <pc:sldMk cId="2614392131" sldId="259"/>
        </pc:sldMkLst>
        <pc:picChg chg="del">
          <ac:chgData name="Boris Albrecht" userId="af1fe413-d136-4603-b141-6eb3f54ddb34" providerId="ADAL" clId="{92E55E8F-7A4F-4123-BC4A-D150A10F5A7D}" dt="2023-09-20T15:16:13.349" v="1513" actId="478"/>
          <ac:picMkLst>
            <pc:docMk/>
            <pc:sldMk cId="2614392131" sldId="259"/>
            <ac:picMk id="9" creationId="{036A83AD-747E-8ACF-2E23-77C6EF0522A4}"/>
          </ac:picMkLst>
        </pc:picChg>
        <pc:picChg chg="del">
          <ac:chgData name="Boris Albrecht" userId="af1fe413-d136-4603-b141-6eb3f54ddb34" providerId="ADAL" clId="{92E55E8F-7A4F-4123-BC4A-D150A10F5A7D}" dt="2023-09-20T15:16:14.137" v="1514" actId="478"/>
          <ac:picMkLst>
            <pc:docMk/>
            <pc:sldMk cId="2614392131" sldId="259"/>
            <ac:picMk id="10" creationId="{F65823FA-9349-F11C-8D17-2EDA2BBBE228}"/>
          </ac:picMkLst>
        </pc:picChg>
        <pc:picChg chg="add mod">
          <ac:chgData name="Boris Albrecht" userId="af1fe413-d136-4603-b141-6eb3f54ddb34" providerId="ADAL" clId="{92E55E8F-7A4F-4123-BC4A-D150A10F5A7D}" dt="2023-09-20T15:16:46.347" v="1522" actId="1076"/>
          <ac:picMkLst>
            <pc:docMk/>
            <pc:sldMk cId="2614392131" sldId="259"/>
            <ac:picMk id="11" creationId="{FBA32D22-E716-67D6-C0A0-40F9BC294A5C}"/>
          </ac:picMkLst>
        </pc:picChg>
      </pc:sldChg>
      <pc:sldChg chg="delSp modSp del mod ord delAnim">
        <pc:chgData name="Boris Albrecht" userId="af1fe413-d136-4603-b141-6eb3f54ddb34" providerId="ADAL" clId="{92E55E8F-7A4F-4123-BC4A-D150A10F5A7D}" dt="2023-09-26T12:43:11.018" v="2702" actId="2696"/>
        <pc:sldMkLst>
          <pc:docMk/>
          <pc:sldMk cId="1474049908" sldId="260"/>
        </pc:sldMkLst>
        <pc:spChg chg="mod">
          <ac:chgData name="Boris Albrecht" userId="af1fe413-d136-4603-b141-6eb3f54ddb34" providerId="ADAL" clId="{92E55E8F-7A4F-4123-BC4A-D150A10F5A7D}" dt="2023-09-22T13:16:47.726" v="1769" actId="14100"/>
          <ac:spMkLst>
            <pc:docMk/>
            <pc:sldMk cId="1474049908" sldId="260"/>
            <ac:spMk id="2" creationId="{91EBA3CB-89BD-1ACA-738E-C88E9454ECC0}"/>
          </ac:spMkLst>
        </pc:spChg>
        <pc:picChg chg="del mod">
          <ac:chgData name="Boris Albrecht" userId="af1fe413-d136-4603-b141-6eb3f54ddb34" providerId="ADAL" clId="{92E55E8F-7A4F-4123-BC4A-D150A10F5A7D}" dt="2023-09-26T12:42:41.853" v="2679" actId="21"/>
          <ac:picMkLst>
            <pc:docMk/>
            <pc:sldMk cId="1474049908" sldId="260"/>
            <ac:picMk id="3" creationId="{11866616-CA5D-D16E-C31A-636704345BA5}"/>
          </ac:picMkLst>
        </pc:picChg>
      </pc:sldChg>
      <pc:sldChg chg="addSp delSp modSp add del mod setBg delAnim modAnim delDesignElem">
        <pc:chgData name="Boris Albrecht" userId="af1fe413-d136-4603-b141-6eb3f54ddb34" providerId="ADAL" clId="{92E55E8F-7A4F-4123-BC4A-D150A10F5A7D}" dt="2023-09-20T15:23:00.576" v="1543" actId="2696"/>
        <pc:sldMkLst>
          <pc:docMk/>
          <pc:sldMk cId="1257397817" sldId="1336"/>
        </pc:sldMkLst>
        <pc:spChg chg="mod">
          <ac:chgData name="Boris Albrecht" userId="af1fe413-d136-4603-b141-6eb3f54ddb34" providerId="ADAL" clId="{92E55E8F-7A4F-4123-BC4A-D150A10F5A7D}" dt="2023-09-20T15:13:58.708" v="1504" actId="1076"/>
          <ac:spMkLst>
            <pc:docMk/>
            <pc:sldMk cId="1257397817" sldId="1336"/>
            <ac:spMk id="2" creationId="{3F9BE41F-726A-4913-8714-F2EDD71D0240}"/>
          </ac:spMkLst>
        </pc:spChg>
        <pc:spChg chg="add del">
          <ac:chgData name="Boris Albrecht" userId="af1fe413-d136-4603-b141-6eb3f54ddb34" providerId="ADAL" clId="{92E55E8F-7A4F-4123-BC4A-D150A10F5A7D}" dt="2023-09-20T15:15:32.099" v="1506" actId="478"/>
          <ac:spMkLst>
            <pc:docMk/>
            <pc:sldMk cId="1257397817" sldId="1336"/>
            <ac:spMk id="3" creationId="{89E66DF8-86A3-F9E2-F91D-DE8A91DF2B6E}"/>
          </ac:spMkLst>
        </pc:spChg>
        <pc:spChg chg="del">
          <ac:chgData name="Boris Albrecht" userId="af1fe413-d136-4603-b141-6eb3f54ddb34" providerId="ADAL" clId="{92E55E8F-7A4F-4123-BC4A-D150A10F5A7D}" dt="2023-09-20T12:42:01.031" v="546"/>
          <ac:spMkLst>
            <pc:docMk/>
            <pc:sldMk cId="1257397817" sldId="1336"/>
            <ac:spMk id="39" creationId="{0B9EE3F3-89B7-43C3-8651-C4C96830993D}"/>
          </ac:spMkLst>
        </pc:spChg>
        <pc:spChg chg="del">
          <ac:chgData name="Boris Albrecht" userId="af1fe413-d136-4603-b141-6eb3f54ddb34" providerId="ADAL" clId="{92E55E8F-7A4F-4123-BC4A-D150A10F5A7D}" dt="2023-09-20T12:42:01.031" v="546"/>
          <ac:spMkLst>
            <pc:docMk/>
            <pc:sldMk cId="1257397817" sldId="1336"/>
            <ac:spMk id="40" creationId="{33AE4636-AEEC-45D6-84D4-7AC2DA48ECF8}"/>
          </ac:spMkLst>
        </pc:spChg>
        <pc:spChg chg="del">
          <ac:chgData name="Boris Albrecht" userId="af1fe413-d136-4603-b141-6eb3f54ddb34" providerId="ADAL" clId="{92E55E8F-7A4F-4123-BC4A-D150A10F5A7D}" dt="2023-09-20T12:42:01.031" v="546"/>
          <ac:spMkLst>
            <pc:docMk/>
            <pc:sldMk cId="1257397817" sldId="1336"/>
            <ac:spMk id="41" creationId="{8D9CE0F4-2EB2-4F1F-8AAC-DB3571D9FE10}"/>
          </ac:spMkLst>
        </pc:spChg>
        <pc:picChg chg="add del mod">
          <ac:chgData name="Boris Albrecht" userId="af1fe413-d136-4603-b141-6eb3f54ddb34" providerId="ADAL" clId="{92E55E8F-7A4F-4123-BC4A-D150A10F5A7D}" dt="2023-09-20T15:22:48.526" v="1539" actId="21"/>
          <ac:picMkLst>
            <pc:docMk/>
            <pc:sldMk cId="1257397817" sldId="1336"/>
            <ac:picMk id="4" creationId="{E6BC5B8C-F6FF-27C3-CB88-0EA28479DEE9}"/>
          </ac:picMkLst>
        </pc:picChg>
        <pc:picChg chg="del mod">
          <ac:chgData name="Boris Albrecht" userId="af1fe413-d136-4603-b141-6eb3f54ddb34" providerId="ADAL" clId="{92E55E8F-7A4F-4123-BC4A-D150A10F5A7D}" dt="2023-09-20T15:16:30.935" v="1517" actId="21"/>
          <ac:picMkLst>
            <pc:docMk/>
            <pc:sldMk cId="1257397817" sldId="1336"/>
            <ac:picMk id="11" creationId="{E6BC4942-FDB9-4468-8388-7A73345BFA57}"/>
          </ac:picMkLst>
        </pc:picChg>
      </pc:sldChg>
      <pc:sldChg chg="delSp modSp add del mod ord setBg delDesignElem">
        <pc:chgData name="Boris Albrecht" userId="af1fe413-d136-4603-b141-6eb3f54ddb34" providerId="ADAL" clId="{92E55E8F-7A4F-4123-BC4A-D150A10F5A7D}" dt="2023-09-26T12:47:37.095" v="2785" actId="2696"/>
        <pc:sldMkLst>
          <pc:docMk/>
          <pc:sldMk cId="305402295" sldId="1350"/>
        </pc:sldMkLst>
        <pc:spChg chg="mod">
          <ac:chgData name="Boris Albrecht" userId="af1fe413-d136-4603-b141-6eb3f54ddb34" providerId="ADAL" clId="{92E55E8F-7A4F-4123-BC4A-D150A10F5A7D}" dt="2023-09-22T13:09:36.800" v="1758" actId="1076"/>
          <ac:spMkLst>
            <pc:docMk/>
            <pc:sldMk cId="305402295" sldId="1350"/>
            <ac:spMk id="2" creationId="{4B95C88F-C5DB-4682-9118-7D391B2423CB}"/>
          </ac:spMkLst>
        </pc:spChg>
        <pc:spChg chg="mod">
          <ac:chgData name="Boris Albrecht" userId="af1fe413-d136-4603-b141-6eb3f54ddb34" providerId="ADAL" clId="{92E55E8F-7A4F-4123-BC4A-D150A10F5A7D}" dt="2023-09-22T13:09:39.899" v="1759" actId="1076"/>
          <ac:spMkLst>
            <pc:docMk/>
            <pc:sldMk cId="305402295" sldId="1350"/>
            <ac:spMk id="3" creationId="{3BEB32F6-EFB4-4366-B7E8-030A26EDF75C}"/>
          </ac:spMkLst>
        </pc:spChg>
        <pc:spChg chg="del">
          <ac:chgData name="Boris Albrecht" userId="af1fe413-d136-4603-b141-6eb3f54ddb34" providerId="ADAL" clId="{92E55E8F-7A4F-4123-BC4A-D150A10F5A7D}" dt="2023-09-20T12:25:21.006" v="538"/>
          <ac:spMkLst>
            <pc:docMk/>
            <pc:sldMk cId="305402295" sldId="1350"/>
            <ac:spMk id="19" creationId="{2550BE34-C2B8-49B8-8519-67A8CAD51AE9}"/>
          </ac:spMkLst>
        </pc:spChg>
        <pc:spChg chg="del">
          <ac:chgData name="Boris Albrecht" userId="af1fe413-d136-4603-b141-6eb3f54ddb34" providerId="ADAL" clId="{92E55E8F-7A4F-4123-BC4A-D150A10F5A7D}" dt="2023-09-20T12:25:21.006" v="538"/>
          <ac:spMkLst>
            <pc:docMk/>
            <pc:sldMk cId="305402295" sldId="1350"/>
            <ac:spMk id="20" creationId="{A7457DD9-5A45-400A-AB4B-4B4EDECA25F1}"/>
          </ac:spMkLst>
        </pc:spChg>
        <pc:spChg chg="del">
          <ac:chgData name="Boris Albrecht" userId="af1fe413-d136-4603-b141-6eb3f54ddb34" providerId="ADAL" clId="{92E55E8F-7A4F-4123-BC4A-D150A10F5A7D}" dt="2023-09-20T12:25:21.006" v="538"/>
          <ac:spMkLst>
            <pc:docMk/>
            <pc:sldMk cId="305402295" sldId="1350"/>
            <ac:spMk id="21" creationId="{441CF7D6-A660-431A-B0BB-140A0D5556B6}"/>
          </ac:spMkLst>
        </pc:spChg>
        <pc:spChg chg="del">
          <ac:chgData name="Boris Albrecht" userId="af1fe413-d136-4603-b141-6eb3f54ddb34" providerId="ADAL" clId="{92E55E8F-7A4F-4123-BC4A-D150A10F5A7D}" dt="2023-09-20T12:25:21.006" v="538"/>
          <ac:spMkLst>
            <pc:docMk/>
            <pc:sldMk cId="305402295" sldId="1350"/>
            <ac:spMk id="22" creationId="{0570A85B-3810-4F95-97B0-CBF4CCDB381C}"/>
          </ac:spMkLst>
        </pc:spChg>
        <pc:picChg chg="mod">
          <ac:chgData name="Boris Albrecht" userId="af1fe413-d136-4603-b141-6eb3f54ddb34" providerId="ADAL" clId="{92E55E8F-7A4F-4123-BC4A-D150A10F5A7D}" dt="2023-09-22T13:09:42.332" v="1760" actId="1076"/>
          <ac:picMkLst>
            <pc:docMk/>
            <pc:sldMk cId="305402295" sldId="1350"/>
            <ac:picMk id="9" creationId="{701DA47F-A8CB-4C83-BCD6-46C425A19E7C}"/>
          </ac:picMkLst>
        </pc:picChg>
      </pc:sldChg>
      <pc:sldChg chg="addSp delSp modSp add del mod ord setBg modAnim delDesignElem">
        <pc:chgData name="Boris Albrecht" userId="af1fe413-d136-4603-b141-6eb3f54ddb34" providerId="ADAL" clId="{92E55E8F-7A4F-4123-BC4A-D150A10F5A7D}" dt="2023-09-26T12:38:05.666" v="2595" actId="2696"/>
        <pc:sldMkLst>
          <pc:docMk/>
          <pc:sldMk cId="3698555978" sldId="1355"/>
        </pc:sldMkLst>
        <pc:spChg chg="mod">
          <ac:chgData name="Boris Albrecht" userId="af1fe413-d136-4603-b141-6eb3f54ddb34" providerId="ADAL" clId="{92E55E8F-7A4F-4123-BC4A-D150A10F5A7D}" dt="2023-09-26T12:16:48.722" v="2199" actId="242"/>
          <ac:spMkLst>
            <pc:docMk/>
            <pc:sldMk cId="3698555978" sldId="1355"/>
            <ac:spMk id="2" creationId="{4B95C88F-C5DB-4682-9118-7D391B2423CB}"/>
          </ac:spMkLst>
        </pc:spChg>
        <pc:spChg chg="mod">
          <ac:chgData name="Boris Albrecht" userId="af1fe413-d136-4603-b141-6eb3f54ddb34" providerId="ADAL" clId="{92E55E8F-7A4F-4123-BC4A-D150A10F5A7D}" dt="2023-09-26T12:19:45.058" v="2269" actId="1076"/>
          <ac:spMkLst>
            <pc:docMk/>
            <pc:sldMk cId="3698555978" sldId="1355"/>
            <ac:spMk id="3" creationId="{3BEB32F6-EFB4-4366-B7E8-030A26EDF75C}"/>
          </ac:spMkLst>
        </pc:spChg>
        <pc:spChg chg="mod">
          <ac:chgData name="Boris Albrecht" userId="af1fe413-d136-4603-b141-6eb3f54ddb34" providerId="ADAL" clId="{92E55E8F-7A4F-4123-BC4A-D150A10F5A7D}" dt="2023-09-26T12:31:16.854" v="2411" actId="1076"/>
          <ac:spMkLst>
            <pc:docMk/>
            <pc:sldMk cId="3698555978" sldId="1355"/>
            <ac:spMk id="11" creationId="{0D76E1ED-78D1-4626-A6AC-CD54AB0E50FC}"/>
          </ac:spMkLst>
        </pc:spChg>
        <pc:spChg chg="del">
          <ac:chgData name="Boris Albrecht" userId="af1fe413-d136-4603-b141-6eb3f54ddb34" providerId="ADAL" clId="{92E55E8F-7A4F-4123-BC4A-D150A10F5A7D}" dt="2023-09-25T12:27:10.501" v="2087" actId="478"/>
          <ac:spMkLst>
            <pc:docMk/>
            <pc:sldMk cId="3698555978" sldId="1355"/>
            <ac:spMk id="12" creationId="{50C82F53-3F18-4A20-9D52-79F0E931209A}"/>
          </ac:spMkLst>
        </pc:spChg>
        <pc:spChg chg="del">
          <ac:chgData name="Boris Albrecht" userId="af1fe413-d136-4603-b141-6eb3f54ddb34" providerId="ADAL" clId="{92E55E8F-7A4F-4123-BC4A-D150A10F5A7D}" dt="2023-09-20T12:43:16.623" v="557"/>
          <ac:spMkLst>
            <pc:docMk/>
            <pc:sldMk cId="3698555978" sldId="1355"/>
            <ac:spMk id="19" creationId="{2550BE34-C2B8-49B8-8519-67A8CAD51AE9}"/>
          </ac:spMkLst>
        </pc:spChg>
        <pc:spChg chg="del">
          <ac:chgData name="Boris Albrecht" userId="af1fe413-d136-4603-b141-6eb3f54ddb34" providerId="ADAL" clId="{92E55E8F-7A4F-4123-BC4A-D150A10F5A7D}" dt="2023-09-20T12:43:16.623" v="557"/>
          <ac:spMkLst>
            <pc:docMk/>
            <pc:sldMk cId="3698555978" sldId="1355"/>
            <ac:spMk id="20" creationId="{A7457DD9-5A45-400A-AB4B-4B4EDECA25F1}"/>
          </ac:spMkLst>
        </pc:spChg>
        <pc:spChg chg="del">
          <ac:chgData name="Boris Albrecht" userId="af1fe413-d136-4603-b141-6eb3f54ddb34" providerId="ADAL" clId="{92E55E8F-7A4F-4123-BC4A-D150A10F5A7D}" dt="2023-09-20T12:43:16.623" v="557"/>
          <ac:spMkLst>
            <pc:docMk/>
            <pc:sldMk cId="3698555978" sldId="1355"/>
            <ac:spMk id="21" creationId="{441CF7D6-A660-431A-B0BB-140A0D5556B6}"/>
          </ac:spMkLst>
        </pc:spChg>
        <pc:spChg chg="del">
          <ac:chgData name="Boris Albrecht" userId="af1fe413-d136-4603-b141-6eb3f54ddb34" providerId="ADAL" clId="{92E55E8F-7A4F-4123-BC4A-D150A10F5A7D}" dt="2023-09-20T12:43:16.623" v="557"/>
          <ac:spMkLst>
            <pc:docMk/>
            <pc:sldMk cId="3698555978" sldId="1355"/>
            <ac:spMk id="22" creationId="{0570A85B-3810-4F95-97B0-CBF4CCDB381C}"/>
          </ac:spMkLst>
        </pc:spChg>
        <pc:picChg chg="del">
          <ac:chgData name="Boris Albrecht" userId="af1fe413-d136-4603-b141-6eb3f54ddb34" providerId="ADAL" clId="{92E55E8F-7A4F-4123-BC4A-D150A10F5A7D}" dt="2023-09-25T12:27:07.655" v="2086" actId="478"/>
          <ac:picMkLst>
            <pc:docMk/>
            <pc:sldMk cId="3698555978" sldId="1355"/>
            <ac:picMk id="5" creationId="{3F92E13D-21E0-4ABA-8AAC-E4276EC1BA58}"/>
          </ac:picMkLst>
        </pc:picChg>
        <pc:picChg chg="add del mod modCrop">
          <ac:chgData name="Boris Albrecht" userId="af1fe413-d136-4603-b141-6eb3f54ddb34" providerId="ADAL" clId="{92E55E8F-7A4F-4123-BC4A-D150A10F5A7D}" dt="2023-09-26T12:32:45.291" v="2452" actId="21"/>
          <ac:picMkLst>
            <pc:docMk/>
            <pc:sldMk cId="3698555978" sldId="1355"/>
            <ac:picMk id="6" creationId="{59A474ED-F3EC-1DD3-7F71-D48BB792E850}"/>
          </ac:picMkLst>
        </pc:picChg>
      </pc:sldChg>
      <pc:sldChg chg="delSp add del setBg delDesignElem">
        <pc:chgData name="Boris Albrecht" userId="af1fe413-d136-4603-b141-6eb3f54ddb34" providerId="ADAL" clId="{92E55E8F-7A4F-4123-BC4A-D150A10F5A7D}" dt="2023-09-22T13:16:59.895" v="1771" actId="2696"/>
        <pc:sldMkLst>
          <pc:docMk/>
          <pc:sldMk cId="2174175021" sldId="1361"/>
        </pc:sldMkLst>
        <pc:spChg chg="del">
          <ac:chgData name="Boris Albrecht" userId="af1fe413-d136-4603-b141-6eb3f54ddb34" providerId="ADAL" clId="{92E55E8F-7A4F-4123-BC4A-D150A10F5A7D}" dt="2023-09-20T12:42:59.249" v="553"/>
          <ac:spMkLst>
            <pc:docMk/>
            <pc:sldMk cId="2174175021" sldId="1361"/>
            <ac:spMk id="19" creationId="{2550BE34-C2B8-49B8-8519-67A8CAD51AE9}"/>
          </ac:spMkLst>
        </pc:spChg>
        <pc:spChg chg="del">
          <ac:chgData name="Boris Albrecht" userId="af1fe413-d136-4603-b141-6eb3f54ddb34" providerId="ADAL" clId="{92E55E8F-7A4F-4123-BC4A-D150A10F5A7D}" dt="2023-09-20T12:42:59.249" v="553"/>
          <ac:spMkLst>
            <pc:docMk/>
            <pc:sldMk cId="2174175021" sldId="1361"/>
            <ac:spMk id="20" creationId="{A7457DD9-5A45-400A-AB4B-4B4EDECA25F1}"/>
          </ac:spMkLst>
        </pc:spChg>
        <pc:spChg chg="del">
          <ac:chgData name="Boris Albrecht" userId="af1fe413-d136-4603-b141-6eb3f54ddb34" providerId="ADAL" clId="{92E55E8F-7A4F-4123-BC4A-D150A10F5A7D}" dt="2023-09-20T12:42:59.249" v="553"/>
          <ac:spMkLst>
            <pc:docMk/>
            <pc:sldMk cId="2174175021" sldId="1361"/>
            <ac:spMk id="21" creationId="{441CF7D6-A660-431A-B0BB-140A0D5556B6}"/>
          </ac:spMkLst>
        </pc:spChg>
        <pc:spChg chg="del">
          <ac:chgData name="Boris Albrecht" userId="af1fe413-d136-4603-b141-6eb3f54ddb34" providerId="ADAL" clId="{92E55E8F-7A4F-4123-BC4A-D150A10F5A7D}" dt="2023-09-20T12:42:59.249" v="553"/>
          <ac:spMkLst>
            <pc:docMk/>
            <pc:sldMk cId="2174175021" sldId="1361"/>
            <ac:spMk id="22" creationId="{0570A85B-3810-4F95-97B0-CBF4CCDB381C}"/>
          </ac:spMkLst>
        </pc:spChg>
      </pc:sldChg>
      <pc:sldChg chg="addSp delSp modSp add del mod ord setBg modClrScheme modAnim chgLayout">
        <pc:chgData name="Boris Albrecht" userId="af1fe413-d136-4603-b141-6eb3f54ddb34" providerId="ADAL" clId="{92E55E8F-7A4F-4123-BC4A-D150A10F5A7D}" dt="2023-09-20T14:15:44.321" v="1021" actId="2696"/>
        <pc:sldMkLst>
          <pc:docMk/>
          <pc:sldMk cId="1769514485" sldId="1364"/>
        </pc:sldMkLst>
        <pc:spChg chg="add del mod ord">
          <ac:chgData name="Boris Albrecht" userId="af1fe413-d136-4603-b141-6eb3f54ddb34" providerId="ADAL" clId="{92E55E8F-7A4F-4123-BC4A-D150A10F5A7D}" dt="2023-09-20T12:57:03.447" v="852" actId="478"/>
          <ac:spMkLst>
            <pc:docMk/>
            <pc:sldMk cId="1769514485" sldId="1364"/>
            <ac:spMk id="3" creationId="{7F4D5429-9B6D-56AB-8AE7-F899A55244B5}"/>
          </ac:spMkLst>
        </pc:spChg>
        <pc:spChg chg="add del mod ord">
          <ac:chgData name="Boris Albrecht" userId="af1fe413-d136-4603-b141-6eb3f54ddb34" providerId="ADAL" clId="{92E55E8F-7A4F-4123-BC4A-D150A10F5A7D}" dt="2023-09-20T12:56:54.191" v="849" actId="478"/>
          <ac:spMkLst>
            <pc:docMk/>
            <pc:sldMk cId="1769514485" sldId="1364"/>
            <ac:spMk id="4" creationId="{335FC39F-653E-7EC1-D996-C74515753428}"/>
          </ac:spMkLst>
        </pc:spChg>
        <pc:spChg chg="add del mod ord">
          <ac:chgData name="Boris Albrecht" userId="af1fe413-d136-4603-b141-6eb3f54ddb34" providerId="ADAL" clId="{92E55E8F-7A4F-4123-BC4A-D150A10F5A7D}" dt="2023-09-20T12:54:32.082" v="628" actId="1032"/>
          <ac:spMkLst>
            <pc:docMk/>
            <pc:sldMk cId="1769514485" sldId="1364"/>
            <ac:spMk id="5" creationId="{BC162E1A-E627-3049-BD30-DD03D92561E6}"/>
          </ac:spMkLst>
        </pc:spChg>
        <pc:spChg chg="add del mod ord">
          <ac:chgData name="Boris Albrecht" userId="af1fe413-d136-4603-b141-6eb3f54ddb34" providerId="ADAL" clId="{92E55E8F-7A4F-4123-BC4A-D150A10F5A7D}" dt="2023-09-20T12:56:42.850" v="847" actId="478"/>
          <ac:spMkLst>
            <pc:docMk/>
            <pc:sldMk cId="1769514485" sldId="1364"/>
            <ac:spMk id="6" creationId="{F68BCC8E-D94A-3930-2A19-E1461BDE162A}"/>
          </ac:spMkLst>
        </pc:spChg>
        <pc:spChg chg="add del mod ord">
          <ac:chgData name="Boris Albrecht" userId="af1fe413-d136-4603-b141-6eb3f54ddb34" providerId="ADAL" clId="{92E55E8F-7A4F-4123-BC4A-D150A10F5A7D}" dt="2023-09-20T12:56:44.577" v="848" actId="478"/>
          <ac:spMkLst>
            <pc:docMk/>
            <pc:sldMk cId="1769514485" sldId="1364"/>
            <ac:spMk id="7" creationId="{11DC7C9A-E859-5ECD-AF4D-76601F9BB5B4}"/>
          </ac:spMkLst>
        </pc:spChg>
        <pc:spChg chg="add mod">
          <ac:chgData name="Boris Albrecht" userId="af1fe413-d136-4603-b141-6eb3f54ddb34" providerId="ADAL" clId="{92E55E8F-7A4F-4123-BC4A-D150A10F5A7D}" dt="2023-09-20T14:13:50.282" v="1002" actId="21"/>
          <ac:spMkLst>
            <pc:docMk/>
            <pc:sldMk cId="1769514485" sldId="1364"/>
            <ac:spMk id="12" creationId="{0142933C-D6D0-41E5-297C-66627CB70E9D}"/>
          </ac:spMkLst>
        </pc:spChg>
        <pc:graphicFrameChg chg="add del mod ord modGraphic">
          <ac:chgData name="Boris Albrecht" userId="af1fe413-d136-4603-b141-6eb3f54ddb34" providerId="ADAL" clId="{92E55E8F-7A4F-4123-BC4A-D150A10F5A7D}" dt="2023-09-20T14:13:50.282" v="1002" actId="21"/>
          <ac:graphicFrameMkLst>
            <pc:docMk/>
            <pc:sldMk cId="1769514485" sldId="1364"/>
            <ac:graphicFrameMk id="8" creationId="{C8FDFD43-D241-5288-4EE1-A640BDDBC2E9}"/>
          </ac:graphicFrameMkLst>
        </pc:graphicFrameChg>
        <pc:picChg chg="add mod">
          <ac:chgData name="Boris Albrecht" userId="af1fe413-d136-4603-b141-6eb3f54ddb34" providerId="ADAL" clId="{92E55E8F-7A4F-4123-BC4A-D150A10F5A7D}" dt="2023-09-20T12:57:06.559" v="853" actId="1076"/>
          <ac:picMkLst>
            <pc:docMk/>
            <pc:sldMk cId="1769514485" sldId="1364"/>
            <ac:picMk id="2" creationId="{5B291305-4582-4B0B-5982-C37289F6F72A}"/>
          </ac:picMkLst>
        </pc:picChg>
        <pc:picChg chg="add mod">
          <ac:chgData name="Boris Albrecht" userId="af1fe413-d136-4603-b141-6eb3f54ddb34" providerId="ADAL" clId="{92E55E8F-7A4F-4123-BC4A-D150A10F5A7D}" dt="2023-09-20T13:01:54.293" v="991" actId="1076"/>
          <ac:picMkLst>
            <pc:docMk/>
            <pc:sldMk cId="1769514485" sldId="1364"/>
            <ac:picMk id="9" creationId="{5F121403-F938-A316-4409-22FBC5A39C2D}"/>
          </ac:picMkLst>
        </pc:picChg>
        <pc:picChg chg="add del mod">
          <ac:chgData name="Boris Albrecht" userId="af1fe413-d136-4603-b141-6eb3f54ddb34" providerId="ADAL" clId="{92E55E8F-7A4F-4123-BC4A-D150A10F5A7D}" dt="2023-09-20T14:15:08.501" v="1014" actId="21"/>
          <ac:picMkLst>
            <pc:docMk/>
            <pc:sldMk cId="1769514485" sldId="1364"/>
            <ac:picMk id="10" creationId="{5DC05F9D-39F4-2871-8AB9-06F9F153B43F}"/>
          </ac:picMkLst>
        </pc:picChg>
        <pc:picChg chg="del mod">
          <ac:chgData name="Boris Albrecht" userId="af1fe413-d136-4603-b141-6eb3f54ddb34" providerId="ADAL" clId="{92E55E8F-7A4F-4123-BC4A-D150A10F5A7D}" dt="2023-09-20T14:15:14.273" v="1016" actId="21"/>
          <ac:picMkLst>
            <pc:docMk/>
            <pc:sldMk cId="1769514485" sldId="1364"/>
            <ac:picMk id="1026" creationId="{6A99CB3F-7FC9-4BD6-A2FD-BDAF5C753D87}"/>
          </ac:picMkLst>
        </pc:picChg>
      </pc:sldChg>
      <pc:sldChg chg="addSp delSp modSp add del mod ord">
        <pc:chgData name="Boris Albrecht" userId="af1fe413-d136-4603-b141-6eb3f54ddb34" providerId="ADAL" clId="{92E55E8F-7A4F-4123-BC4A-D150A10F5A7D}" dt="2023-09-26T12:42:31.430" v="2676" actId="2696"/>
        <pc:sldMkLst>
          <pc:docMk/>
          <pc:sldMk cId="1735058108" sldId="1367"/>
        </pc:sldMkLst>
        <pc:spChg chg="add mod">
          <ac:chgData name="Boris Albrecht" userId="af1fe413-d136-4603-b141-6eb3f54ddb34" providerId="ADAL" clId="{92E55E8F-7A4F-4123-BC4A-D150A10F5A7D}" dt="2023-09-26T12:41:55.404" v="2661" actId="21"/>
          <ac:spMkLst>
            <pc:docMk/>
            <pc:sldMk cId="1735058108" sldId="1367"/>
            <ac:spMk id="3" creationId="{B5490316-9316-837C-FD15-B9E50508E2B7}"/>
          </ac:spMkLst>
        </pc:spChg>
        <pc:picChg chg="del mod">
          <ac:chgData name="Boris Albrecht" userId="af1fe413-d136-4603-b141-6eb3f54ddb34" providerId="ADAL" clId="{92E55E8F-7A4F-4123-BC4A-D150A10F5A7D}" dt="2023-09-26T12:41:55.404" v="2661" actId="21"/>
          <ac:picMkLst>
            <pc:docMk/>
            <pc:sldMk cId="1735058108" sldId="1367"/>
            <ac:picMk id="5" creationId="{35CD26F3-107E-484A-9E25-11382BC27251}"/>
          </ac:picMkLst>
        </pc:picChg>
      </pc:sldChg>
      <pc:sldChg chg="delSp modSp add del mod ord setBg delAnim delDesignElem">
        <pc:chgData name="Boris Albrecht" userId="af1fe413-d136-4603-b141-6eb3f54ddb34" providerId="ADAL" clId="{92E55E8F-7A4F-4123-BC4A-D150A10F5A7D}" dt="2023-09-26T12:43:49.263" v="2733" actId="2696"/>
        <pc:sldMkLst>
          <pc:docMk/>
          <pc:sldMk cId="306983726" sldId="1368"/>
        </pc:sldMkLst>
        <pc:spChg chg="mod">
          <ac:chgData name="Boris Albrecht" userId="af1fe413-d136-4603-b141-6eb3f54ddb34" providerId="ADAL" clId="{92E55E8F-7A4F-4123-BC4A-D150A10F5A7D}" dt="2023-09-22T13:10:41.443" v="1763" actId="14100"/>
          <ac:spMkLst>
            <pc:docMk/>
            <pc:sldMk cId="306983726" sldId="1368"/>
            <ac:spMk id="2" creationId="{4B95C88F-C5DB-4682-9118-7D391B2423CB}"/>
          </ac:spMkLst>
        </pc:spChg>
        <pc:spChg chg="mod">
          <ac:chgData name="Boris Albrecht" userId="af1fe413-d136-4603-b141-6eb3f54ddb34" providerId="ADAL" clId="{92E55E8F-7A4F-4123-BC4A-D150A10F5A7D}" dt="2023-09-22T13:10:46.652" v="1765" actId="1076"/>
          <ac:spMkLst>
            <pc:docMk/>
            <pc:sldMk cId="306983726" sldId="1368"/>
            <ac:spMk id="3" creationId="{3BEB32F6-EFB4-4366-B7E8-030A26EDF75C}"/>
          </ac:spMkLst>
        </pc:spChg>
        <pc:spChg chg="del">
          <ac:chgData name="Boris Albrecht" userId="af1fe413-d136-4603-b141-6eb3f54ddb34" providerId="ADAL" clId="{92E55E8F-7A4F-4123-BC4A-D150A10F5A7D}" dt="2023-09-20T12:40:31.147" v="541"/>
          <ac:spMkLst>
            <pc:docMk/>
            <pc:sldMk cId="306983726" sldId="1368"/>
            <ac:spMk id="19" creationId="{2550BE34-C2B8-49B8-8519-67A8CAD51AE9}"/>
          </ac:spMkLst>
        </pc:spChg>
        <pc:spChg chg="del">
          <ac:chgData name="Boris Albrecht" userId="af1fe413-d136-4603-b141-6eb3f54ddb34" providerId="ADAL" clId="{92E55E8F-7A4F-4123-BC4A-D150A10F5A7D}" dt="2023-09-20T12:40:31.147" v="541"/>
          <ac:spMkLst>
            <pc:docMk/>
            <pc:sldMk cId="306983726" sldId="1368"/>
            <ac:spMk id="20" creationId="{A7457DD9-5A45-400A-AB4B-4B4EDECA25F1}"/>
          </ac:spMkLst>
        </pc:spChg>
        <pc:spChg chg="del">
          <ac:chgData name="Boris Albrecht" userId="af1fe413-d136-4603-b141-6eb3f54ddb34" providerId="ADAL" clId="{92E55E8F-7A4F-4123-BC4A-D150A10F5A7D}" dt="2023-09-20T12:40:31.147" v="541"/>
          <ac:spMkLst>
            <pc:docMk/>
            <pc:sldMk cId="306983726" sldId="1368"/>
            <ac:spMk id="21" creationId="{441CF7D6-A660-431A-B0BB-140A0D5556B6}"/>
          </ac:spMkLst>
        </pc:spChg>
        <pc:spChg chg="del">
          <ac:chgData name="Boris Albrecht" userId="af1fe413-d136-4603-b141-6eb3f54ddb34" providerId="ADAL" clId="{92E55E8F-7A4F-4123-BC4A-D150A10F5A7D}" dt="2023-09-20T12:40:31.147" v="541"/>
          <ac:spMkLst>
            <pc:docMk/>
            <pc:sldMk cId="306983726" sldId="1368"/>
            <ac:spMk id="22" creationId="{0570A85B-3810-4F95-97B0-CBF4CCDB381C}"/>
          </ac:spMkLst>
        </pc:spChg>
        <pc:picChg chg="del mod">
          <ac:chgData name="Boris Albrecht" userId="af1fe413-d136-4603-b141-6eb3f54ddb34" providerId="ADAL" clId="{92E55E8F-7A4F-4123-BC4A-D150A10F5A7D}" dt="2023-09-26T12:43:20.511" v="2704" actId="21"/>
          <ac:picMkLst>
            <pc:docMk/>
            <pc:sldMk cId="306983726" sldId="1368"/>
            <ac:picMk id="5" creationId="{434B7278-FBC7-4CF4-9A54-4666A74CD4F3}"/>
          </ac:picMkLst>
        </pc:picChg>
      </pc:sldChg>
      <pc:sldChg chg="delSp add del setBg delDesignElem">
        <pc:chgData name="Boris Albrecht" userId="af1fe413-d136-4603-b141-6eb3f54ddb34" providerId="ADAL" clId="{92E55E8F-7A4F-4123-BC4A-D150A10F5A7D}" dt="2023-09-22T14:03:49.074" v="1800" actId="2696"/>
        <pc:sldMkLst>
          <pc:docMk/>
          <pc:sldMk cId="4036010354" sldId="1374"/>
        </pc:sldMkLst>
        <pc:spChg chg="del">
          <ac:chgData name="Boris Albrecht" userId="af1fe413-d136-4603-b141-6eb3f54ddb34" providerId="ADAL" clId="{92E55E8F-7A4F-4123-BC4A-D150A10F5A7D}" dt="2023-09-20T12:43:07.162" v="555"/>
          <ac:spMkLst>
            <pc:docMk/>
            <pc:sldMk cId="4036010354" sldId="1374"/>
            <ac:spMk id="19" creationId="{2550BE34-C2B8-49B8-8519-67A8CAD51AE9}"/>
          </ac:spMkLst>
        </pc:spChg>
        <pc:spChg chg="del">
          <ac:chgData name="Boris Albrecht" userId="af1fe413-d136-4603-b141-6eb3f54ddb34" providerId="ADAL" clId="{92E55E8F-7A4F-4123-BC4A-D150A10F5A7D}" dt="2023-09-20T12:43:07.162" v="555"/>
          <ac:spMkLst>
            <pc:docMk/>
            <pc:sldMk cId="4036010354" sldId="1374"/>
            <ac:spMk id="20" creationId="{A7457DD9-5A45-400A-AB4B-4B4EDECA25F1}"/>
          </ac:spMkLst>
        </pc:spChg>
        <pc:spChg chg="del">
          <ac:chgData name="Boris Albrecht" userId="af1fe413-d136-4603-b141-6eb3f54ddb34" providerId="ADAL" clId="{92E55E8F-7A4F-4123-BC4A-D150A10F5A7D}" dt="2023-09-20T12:43:07.162" v="555"/>
          <ac:spMkLst>
            <pc:docMk/>
            <pc:sldMk cId="4036010354" sldId="1374"/>
            <ac:spMk id="21" creationId="{441CF7D6-A660-431A-B0BB-140A0D5556B6}"/>
          </ac:spMkLst>
        </pc:spChg>
        <pc:spChg chg="del">
          <ac:chgData name="Boris Albrecht" userId="af1fe413-d136-4603-b141-6eb3f54ddb34" providerId="ADAL" clId="{92E55E8F-7A4F-4123-BC4A-D150A10F5A7D}" dt="2023-09-20T12:43:07.162" v="555"/>
          <ac:spMkLst>
            <pc:docMk/>
            <pc:sldMk cId="4036010354" sldId="1374"/>
            <ac:spMk id="22" creationId="{0570A85B-3810-4F95-97B0-CBF4CCDB381C}"/>
          </ac:spMkLst>
        </pc:spChg>
      </pc:sldChg>
      <pc:sldChg chg="delSp modSp add del mod setBg delAnim delDesignElem">
        <pc:chgData name="Boris Albrecht" userId="af1fe413-d136-4603-b141-6eb3f54ddb34" providerId="ADAL" clId="{92E55E8F-7A4F-4123-BC4A-D150A10F5A7D}" dt="2023-09-26T12:58:30.929" v="2952" actId="2696"/>
        <pc:sldMkLst>
          <pc:docMk/>
          <pc:sldMk cId="3472836637" sldId="1375"/>
        </pc:sldMkLst>
        <pc:spChg chg="mod">
          <ac:chgData name="Boris Albrecht" userId="af1fe413-d136-4603-b141-6eb3f54ddb34" providerId="ADAL" clId="{92E55E8F-7A4F-4123-BC4A-D150A10F5A7D}" dt="2023-09-22T13:04:14.345" v="1739" actId="1076"/>
          <ac:spMkLst>
            <pc:docMk/>
            <pc:sldMk cId="3472836637" sldId="1375"/>
            <ac:spMk id="2" creationId="{4B95C88F-C5DB-4682-9118-7D391B2423CB}"/>
          </ac:spMkLst>
        </pc:spChg>
        <pc:spChg chg="mod">
          <ac:chgData name="Boris Albrecht" userId="af1fe413-d136-4603-b141-6eb3f54ddb34" providerId="ADAL" clId="{92E55E8F-7A4F-4123-BC4A-D150A10F5A7D}" dt="2023-09-22T13:04:17.077" v="1740" actId="1076"/>
          <ac:spMkLst>
            <pc:docMk/>
            <pc:sldMk cId="3472836637" sldId="1375"/>
            <ac:spMk id="3" creationId="{3BEB32F6-EFB4-4366-B7E8-030A26EDF75C}"/>
          </ac:spMkLst>
        </pc:spChg>
        <pc:spChg chg="del">
          <ac:chgData name="Boris Albrecht" userId="af1fe413-d136-4603-b141-6eb3f54ddb34" providerId="ADAL" clId="{92E55E8F-7A4F-4123-BC4A-D150A10F5A7D}" dt="2023-09-20T12:42:24.595" v="550"/>
          <ac:spMkLst>
            <pc:docMk/>
            <pc:sldMk cId="3472836637" sldId="1375"/>
            <ac:spMk id="19" creationId="{2550BE34-C2B8-49B8-8519-67A8CAD51AE9}"/>
          </ac:spMkLst>
        </pc:spChg>
        <pc:spChg chg="del">
          <ac:chgData name="Boris Albrecht" userId="af1fe413-d136-4603-b141-6eb3f54ddb34" providerId="ADAL" clId="{92E55E8F-7A4F-4123-BC4A-D150A10F5A7D}" dt="2023-09-20T12:42:24.595" v="550"/>
          <ac:spMkLst>
            <pc:docMk/>
            <pc:sldMk cId="3472836637" sldId="1375"/>
            <ac:spMk id="20" creationId="{A7457DD9-5A45-400A-AB4B-4B4EDECA25F1}"/>
          </ac:spMkLst>
        </pc:spChg>
        <pc:spChg chg="del">
          <ac:chgData name="Boris Albrecht" userId="af1fe413-d136-4603-b141-6eb3f54ddb34" providerId="ADAL" clId="{92E55E8F-7A4F-4123-BC4A-D150A10F5A7D}" dt="2023-09-20T12:42:24.595" v="550"/>
          <ac:spMkLst>
            <pc:docMk/>
            <pc:sldMk cId="3472836637" sldId="1375"/>
            <ac:spMk id="21" creationId="{441CF7D6-A660-431A-B0BB-140A0D5556B6}"/>
          </ac:spMkLst>
        </pc:spChg>
        <pc:spChg chg="del">
          <ac:chgData name="Boris Albrecht" userId="af1fe413-d136-4603-b141-6eb3f54ddb34" providerId="ADAL" clId="{92E55E8F-7A4F-4123-BC4A-D150A10F5A7D}" dt="2023-09-20T12:42:24.595" v="550"/>
          <ac:spMkLst>
            <pc:docMk/>
            <pc:sldMk cId="3472836637" sldId="1375"/>
            <ac:spMk id="22" creationId="{0570A85B-3810-4F95-97B0-CBF4CCDB381C}"/>
          </ac:spMkLst>
        </pc:spChg>
        <pc:picChg chg="del mod">
          <ac:chgData name="Boris Albrecht" userId="af1fe413-d136-4603-b141-6eb3f54ddb34" providerId="ADAL" clId="{92E55E8F-7A4F-4123-BC4A-D150A10F5A7D}" dt="2023-09-26T12:57:44.217" v="2938" actId="21"/>
          <ac:picMkLst>
            <pc:docMk/>
            <pc:sldMk cId="3472836637" sldId="1375"/>
            <ac:picMk id="6" creationId="{80F18112-936C-45F5-9FBC-1DBBBAC8AFF9}"/>
          </ac:picMkLst>
        </pc:picChg>
        <pc:picChg chg="del mod">
          <ac:chgData name="Boris Albrecht" userId="af1fe413-d136-4603-b141-6eb3f54ddb34" providerId="ADAL" clId="{92E55E8F-7A4F-4123-BC4A-D150A10F5A7D}" dt="2023-09-26T12:57:26.783" v="2917" actId="21"/>
          <ac:picMkLst>
            <pc:docMk/>
            <pc:sldMk cId="3472836637" sldId="1375"/>
            <ac:picMk id="14" creationId="{7DC9E362-EED2-4BCD-8449-16790AB7E5A0}"/>
          </ac:picMkLst>
        </pc:picChg>
      </pc:sldChg>
      <pc:sldChg chg="delSp modSp del mod ord delAnim">
        <pc:chgData name="Boris Albrecht" userId="af1fe413-d136-4603-b141-6eb3f54ddb34" providerId="ADAL" clId="{92E55E8F-7A4F-4123-BC4A-D150A10F5A7D}" dt="2023-09-26T12:53:49.593" v="2904" actId="2696"/>
        <pc:sldMkLst>
          <pc:docMk/>
          <pc:sldMk cId="834533085" sldId="1383"/>
        </pc:sldMkLst>
        <pc:spChg chg="mod">
          <ac:chgData name="Boris Albrecht" userId="af1fe413-d136-4603-b141-6eb3f54ddb34" providerId="ADAL" clId="{92E55E8F-7A4F-4123-BC4A-D150A10F5A7D}" dt="2023-09-19T15:57:11.851" v="496"/>
          <ac:spMkLst>
            <pc:docMk/>
            <pc:sldMk cId="834533085" sldId="1383"/>
            <ac:spMk id="2" creationId="{4B95C88F-C5DB-4682-9118-7D391B2423CB}"/>
          </ac:spMkLst>
        </pc:spChg>
        <pc:spChg chg="mod">
          <ac:chgData name="Boris Albrecht" userId="af1fe413-d136-4603-b141-6eb3f54ddb34" providerId="ADAL" clId="{92E55E8F-7A4F-4123-BC4A-D150A10F5A7D}" dt="2023-09-26T12:48:00.614" v="2791" actId="21"/>
          <ac:spMkLst>
            <pc:docMk/>
            <pc:sldMk cId="834533085" sldId="1383"/>
            <ac:spMk id="3" creationId="{3BEB32F6-EFB4-4366-B7E8-030A26EDF75C}"/>
          </ac:spMkLst>
        </pc:spChg>
        <pc:spChg chg="del">
          <ac:chgData name="Boris Albrecht" userId="af1fe413-d136-4603-b141-6eb3f54ddb34" providerId="ADAL" clId="{92E55E8F-7A4F-4123-BC4A-D150A10F5A7D}" dt="2023-09-26T12:50:01.190" v="2851" actId="21"/>
          <ac:spMkLst>
            <pc:docMk/>
            <pc:sldMk cId="834533085" sldId="1383"/>
            <ac:spMk id="11" creationId="{D9008426-8B30-4878-A443-A9A4AD605484}"/>
          </ac:spMkLst>
        </pc:spChg>
        <pc:picChg chg="del">
          <ac:chgData name="Boris Albrecht" userId="af1fe413-d136-4603-b141-6eb3f54ddb34" providerId="ADAL" clId="{92E55E8F-7A4F-4123-BC4A-D150A10F5A7D}" dt="2023-09-26T12:47:45.869" v="2787" actId="21"/>
          <ac:picMkLst>
            <pc:docMk/>
            <pc:sldMk cId="834533085" sldId="1383"/>
            <ac:picMk id="4" creationId="{86BE5FB9-6EFB-4B11-B8DB-1ED0A16C5053}"/>
          </ac:picMkLst>
        </pc:picChg>
      </pc:sldChg>
      <pc:sldChg chg="modSp del mod">
        <pc:chgData name="Boris Albrecht" userId="af1fe413-d136-4603-b141-6eb3f54ddb34" providerId="ADAL" clId="{92E55E8F-7A4F-4123-BC4A-D150A10F5A7D}" dt="2023-09-26T12:36:36.120" v="2509" actId="2696"/>
        <pc:sldMkLst>
          <pc:docMk/>
          <pc:sldMk cId="1910159182" sldId="1384"/>
        </pc:sldMkLst>
        <pc:spChg chg="mod">
          <ac:chgData name="Boris Albrecht" userId="af1fe413-d136-4603-b141-6eb3f54ddb34" providerId="ADAL" clId="{92E55E8F-7A4F-4123-BC4A-D150A10F5A7D}" dt="2023-09-26T12:35:36.129" v="2485" actId="21"/>
          <ac:spMkLst>
            <pc:docMk/>
            <pc:sldMk cId="1910159182" sldId="1384"/>
            <ac:spMk id="2" creationId="{09ECC772-0ECA-CB2C-E388-AE45CD60F3A7}"/>
          </ac:spMkLst>
        </pc:spChg>
      </pc:sldChg>
      <pc:sldChg chg="addSp delSp modSp del mod ord modClrScheme delAnim modAnim chgLayout">
        <pc:chgData name="Boris Albrecht" userId="af1fe413-d136-4603-b141-6eb3f54ddb34" providerId="ADAL" clId="{92E55E8F-7A4F-4123-BC4A-D150A10F5A7D}" dt="2023-09-26T12:41:05.356" v="2645" actId="2696"/>
        <pc:sldMkLst>
          <pc:docMk/>
          <pc:sldMk cId="2828805205" sldId="1387"/>
        </pc:sldMkLst>
        <pc:spChg chg="add mod ord">
          <ac:chgData name="Boris Albrecht" userId="af1fe413-d136-4603-b141-6eb3f54ddb34" providerId="ADAL" clId="{92E55E8F-7A4F-4123-BC4A-D150A10F5A7D}" dt="2023-09-26T12:38:18.317" v="2596" actId="700"/>
          <ac:spMkLst>
            <pc:docMk/>
            <pc:sldMk cId="2828805205" sldId="1387"/>
            <ac:spMk id="2" creationId="{F6654A7F-0DEA-E210-5F77-65CBA769704B}"/>
          </ac:spMkLst>
        </pc:spChg>
        <pc:spChg chg="mod ord">
          <ac:chgData name="Boris Albrecht" userId="af1fe413-d136-4603-b141-6eb3f54ddb34" providerId="ADAL" clId="{92E55E8F-7A4F-4123-BC4A-D150A10F5A7D}" dt="2023-09-26T12:39:11.139" v="2604" actId="21"/>
          <ac:spMkLst>
            <pc:docMk/>
            <pc:sldMk cId="2828805205" sldId="1387"/>
            <ac:spMk id="3" creationId="{3BEB32F6-EFB4-4366-B7E8-030A26EDF75C}"/>
          </ac:spMkLst>
        </pc:spChg>
        <pc:spChg chg="add mod ord">
          <ac:chgData name="Boris Albrecht" userId="af1fe413-d136-4603-b141-6eb3f54ddb34" providerId="ADAL" clId="{92E55E8F-7A4F-4123-BC4A-D150A10F5A7D}" dt="2023-09-26T12:38:18.317" v="2596" actId="700"/>
          <ac:spMkLst>
            <pc:docMk/>
            <pc:sldMk cId="2828805205" sldId="1387"/>
            <ac:spMk id="4" creationId="{F1AA5FCE-228B-520C-03D3-C6648F24B59A}"/>
          </ac:spMkLst>
        </pc:spChg>
        <pc:graphicFrameChg chg="del modGraphic">
          <ac:chgData name="Boris Albrecht" userId="af1fe413-d136-4603-b141-6eb3f54ddb34" providerId="ADAL" clId="{92E55E8F-7A4F-4123-BC4A-D150A10F5A7D}" dt="2023-09-26T12:40:10.172" v="2628" actId="21"/>
          <ac:graphicFrameMkLst>
            <pc:docMk/>
            <pc:sldMk cId="2828805205" sldId="1387"/>
            <ac:graphicFrameMk id="13" creationId="{44D92A78-83AB-4C68-ADF2-C037558E306C}"/>
          </ac:graphicFrameMkLst>
        </pc:graphicFrameChg>
        <pc:graphicFrameChg chg="del modGraphic">
          <ac:chgData name="Boris Albrecht" userId="af1fe413-d136-4603-b141-6eb3f54ddb34" providerId="ADAL" clId="{92E55E8F-7A4F-4123-BC4A-D150A10F5A7D}" dt="2023-09-26T12:40:31.124" v="2634" actId="21"/>
          <ac:graphicFrameMkLst>
            <pc:docMk/>
            <pc:sldMk cId="2828805205" sldId="1387"/>
            <ac:graphicFrameMk id="15" creationId="{F3650ED1-279B-4283-A0E5-EB04C95E93D1}"/>
          </ac:graphicFrameMkLst>
        </pc:graphicFrameChg>
        <pc:picChg chg="del">
          <ac:chgData name="Boris Albrecht" userId="af1fe413-d136-4603-b141-6eb3f54ddb34" providerId="ADAL" clId="{92E55E8F-7A4F-4123-BC4A-D150A10F5A7D}" dt="2023-09-26T12:38:57.805" v="2602" actId="21"/>
          <ac:picMkLst>
            <pc:docMk/>
            <pc:sldMk cId="2828805205" sldId="1387"/>
            <ac:picMk id="5" creationId="{097E1520-F626-4171-81AE-F346797BDFD6}"/>
          </ac:picMkLst>
        </pc:picChg>
        <pc:picChg chg="del">
          <ac:chgData name="Boris Albrecht" userId="af1fe413-d136-4603-b141-6eb3f54ddb34" providerId="ADAL" clId="{92E55E8F-7A4F-4123-BC4A-D150A10F5A7D}" dt="2023-09-26T12:38:39.662" v="2597" actId="21"/>
          <ac:picMkLst>
            <pc:docMk/>
            <pc:sldMk cId="2828805205" sldId="1387"/>
            <ac:picMk id="2050" creationId="{E291FF21-37D7-4BE5-9D9C-A5B2DCFEAC0A}"/>
          </ac:picMkLst>
        </pc:picChg>
        <pc:picChg chg="del">
          <ac:chgData name="Boris Albrecht" userId="af1fe413-d136-4603-b141-6eb3f54ddb34" providerId="ADAL" clId="{92E55E8F-7A4F-4123-BC4A-D150A10F5A7D}" dt="2023-09-26T12:38:50.662" v="2600" actId="21"/>
          <ac:picMkLst>
            <pc:docMk/>
            <pc:sldMk cId="2828805205" sldId="1387"/>
            <ac:picMk id="2052" creationId="{386A9007-226C-4ACA-805B-2D2FD2959F76}"/>
          </ac:picMkLst>
        </pc:picChg>
      </pc:sldChg>
      <pc:sldChg chg="addSp delSp modSp mod">
        <pc:chgData name="Boris Albrecht" userId="af1fe413-d136-4603-b141-6eb3f54ddb34" providerId="ADAL" clId="{92E55E8F-7A4F-4123-BC4A-D150A10F5A7D}" dt="2023-09-22T13:55:18.961" v="1798" actId="14100"/>
        <pc:sldMkLst>
          <pc:docMk/>
          <pc:sldMk cId="2139157364" sldId="1388"/>
        </pc:sldMkLst>
        <pc:spChg chg="del mod">
          <ac:chgData name="Boris Albrecht" userId="af1fe413-d136-4603-b141-6eb3f54ddb34" providerId="ADAL" clId="{92E55E8F-7A4F-4123-BC4A-D150A10F5A7D}" dt="2023-09-19T13:45:28.070" v="336" actId="478"/>
          <ac:spMkLst>
            <pc:docMk/>
            <pc:sldMk cId="2139157364" sldId="1388"/>
            <ac:spMk id="2" creationId="{6CEEF759-BD8D-C4CB-4B9B-B61A20585CD9}"/>
          </ac:spMkLst>
        </pc:spChg>
        <pc:spChg chg="add del mod">
          <ac:chgData name="Boris Albrecht" userId="af1fe413-d136-4603-b141-6eb3f54ddb34" providerId="ADAL" clId="{92E55E8F-7A4F-4123-BC4A-D150A10F5A7D}" dt="2023-09-19T13:45:31.239" v="337" actId="478"/>
          <ac:spMkLst>
            <pc:docMk/>
            <pc:sldMk cId="2139157364" sldId="1388"/>
            <ac:spMk id="8" creationId="{118A3203-95F0-3232-B5E8-8858484000BE}"/>
          </ac:spMkLst>
        </pc:spChg>
        <pc:graphicFrameChg chg="mod modGraphic">
          <ac:chgData name="Boris Albrecht" userId="af1fe413-d136-4603-b141-6eb3f54ddb34" providerId="ADAL" clId="{92E55E8F-7A4F-4123-BC4A-D150A10F5A7D}" dt="2023-09-19T15:45:18.651" v="494" actId="14100"/>
          <ac:graphicFrameMkLst>
            <pc:docMk/>
            <pc:sldMk cId="2139157364" sldId="1388"/>
            <ac:graphicFrameMk id="4" creationId="{D5E4CC8B-B547-C196-4235-46E8919B6B8A}"/>
          </ac:graphicFrameMkLst>
        </pc:graphicFrameChg>
        <pc:picChg chg="mod">
          <ac:chgData name="Boris Albrecht" userId="af1fe413-d136-4603-b141-6eb3f54ddb34" providerId="ADAL" clId="{92E55E8F-7A4F-4123-BC4A-D150A10F5A7D}" dt="2023-09-19T13:45:37.933" v="339" actId="1076"/>
          <ac:picMkLst>
            <pc:docMk/>
            <pc:sldMk cId="2139157364" sldId="1388"/>
            <ac:picMk id="3" creationId="{622DE891-A729-42D3-F13F-4DD7A33E5445}"/>
          </ac:picMkLst>
        </pc:picChg>
        <pc:picChg chg="add mod">
          <ac:chgData name="Boris Albrecht" userId="af1fe413-d136-4603-b141-6eb3f54ddb34" providerId="ADAL" clId="{92E55E8F-7A4F-4123-BC4A-D150A10F5A7D}" dt="2023-09-19T15:45:23.084" v="495" actId="1076"/>
          <ac:picMkLst>
            <pc:docMk/>
            <pc:sldMk cId="2139157364" sldId="1388"/>
            <ac:picMk id="6" creationId="{D10039BD-945A-E9A4-F736-A2D40FFEB281}"/>
          </ac:picMkLst>
        </pc:picChg>
        <pc:picChg chg="add mod">
          <ac:chgData name="Boris Albrecht" userId="af1fe413-d136-4603-b141-6eb3f54ddb34" providerId="ADAL" clId="{92E55E8F-7A4F-4123-BC4A-D150A10F5A7D}" dt="2023-09-22T13:55:18.961" v="1798" actId="14100"/>
          <ac:picMkLst>
            <pc:docMk/>
            <pc:sldMk cId="2139157364" sldId="1388"/>
            <ac:picMk id="9" creationId="{994349ED-E755-0A21-2E0E-B958B1F05088}"/>
          </ac:picMkLst>
        </pc:picChg>
        <pc:picChg chg="add mod">
          <ac:chgData name="Boris Albrecht" userId="af1fe413-d136-4603-b141-6eb3f54ddb34" providerId="ADAL" clId="{92E55E8F-7A4F-4123-BC4A-D150A10F5A7D}" dt="2023-09-19T14:06:42.644" v="438" actId="1076"/>
          <ac:picMkLst>
            <pc:docMk/>
            <pc:sldMk cId="2139157364" sldId="1388"/>
            <ac:picMk id="10" creationId="{D5C19FB6-890D-776C-2E92-A5D05F6315EB}"/>
          </ac:picMkLst>
        </pc:picChg>
        <pc:picChg chg="mod">
          <ac:chgData name="Boris Albrecht" userId="af1fe413-d136-4603-b141-6eb3f54ddb34" providerId="ADAL" clId="{92E55E8F-7A4F-4123-BC4A-D150A10F5A7D}" dt="2023-09-19T14:08:03.490" v="483" actId="1076"/>
          <ac:picMkLst>
            <pc:docMk/>
            <pc:sldMk cId="2139157364" sldId="1388"/>
            <ac:picMk id="3074" creationId="{EB2A86C8-C312-06E6-F9DF-F5C81983F38E}"/>
          </ac:picMkLst>
        </pc:picChg>
      </pc:sldChg>
      <pc:sldChg chg="addSp delSp modSp mod ord modAnim setClrOvrMap">
        <pc:chgData name="Boris Albrecht" userId="af1fe413-d136-4603-b141-6eb3f54ddb34" providerId="ADAL" clId="{92E55E8F-7A4F-4123-BC4A-D150A10F5A7D}" dt="2023-09-25T09:09:51.275" v="2049"/>
        <pc:sldMkLst>
          <pc:docMk/>
          <pc:sldMk cId="843209476" sldId="1389"/>
        </pc:sldMkLst>
        <pc:spChg chg="add mod ord">
          <ac:chgData name="Boris Albrecht" userId="af1fe413-d136-4603-b141-6eb3f54ddb34" providerId="ADAL" clId="{92E55E8F-7A4F-4123-BC4A-D150A10F5A7D}" dt="2023-09-25T09:04:33.751" v="2047" actId="20577"/>
          <ac:spMkLst>
            <pc:docMk/>
            <pc:sldMk cId="843209476" sldId="1389"/>
            <ac:spMk id="4" creationId="{B06A4BEF-105D-F8EA-4CA4-2C723DDE4152}"/>
          </ac:spMkLst>
        </pc:spChg>
        <pc:spChg chg="add del">
          <ac:chgData name="Boris Albrecht" userId="af1fe413-d136-4603-b141-6eb3f54ddb34" providerId="ADAL" clId="{92E55E8F-7A4F-4123-BC4A-D150A10F5A7D}" dt="2023-09-25T08:50:35.205" v="1924" actId="26606"/>
          <ac:spMkLst>
            <pc:docMk/>
            <pc:sldMk cId="843209476" sldId="1389"/>
            <ac:spMk id="1031" creationId="{5014DE1B-FD50-40B1-A8A5-304666E7C6AF}"/>
          </ac:spMkLst>
        </pc:spChg>
        <pc:spChg chg="add del">
          <ac:chgData name="Boris Albrecht" userId="af1fe413-d136-4603-b141-6eb3f54ddb34" providerId="ADAL" clId="{92E55E8F-7A4F-4123-BC4A-D150A10F5A7D}" dt="2023-09-25T08:50:35.205" v="1924" actId="26606"/>
          <ac:spMkLst>
            <pc:docMk/>
            <pc:sldMk cId="843209476" sldId="1389"/>
            <ac:spMk id="1033" creationId="{91B41FE9-4F8F-4675-8668-D3330B371AF8}"/>
          </ac:spMkLst>
        </pc:spChg>
        <pc:spChg chg="add del">
          <ac:chgData name="Boris Albrecht" userId="af1fe413-d136-4603-b141-6eb3f54ddb34" providerId="ADAL" clId="{92E55E8F-7A4F-4123-BC4A-D150A10F5A7D}" dt="2023-09-25T08:50:24.598" v="1919" actId="26606"/>
          <ac:spMkLst>
            <pc:docMk/>
            <pc:sldMk cId="843209476" sldId="1389"/>
            <ac:spMk id="1040" creationId="{416A0E3C-60E6-4F39-BC55-5F7C224E1F7C}"/>
          </ac:spMkLst>
        </pc:spChg>
        <pc:spChg chg="add del">
          <ac:chgData name="Boris Albrecht" userId="af1fe413-d136-4603-b141-6eb3f54ddb34" providerId="ADAL" clId="{92E55E8F-7A4F-4123-BC4A-D150A10F5A7D}" dt="2023-09-25T08:50:24.598" v="1919" actId="26606"/>
          <ac:spMkLst>
            <pc:docMk/>
            <pc:sldMk cId="843209476" sldId="1389"/>
            <ac:spMk id="1044" creationId="{990D0034-F768-41E7-85D4-F38C4DE85770}"/>
          </ac:spMkLst>
        </pc:spChg>
        <pc:spChg chg="add del">
          <ac:chgData name="Boris Albrecht" userId="af1fe413-d136-4603-b141-6eb3f54ddb34" providerId="ADAL" clId="{92E55E8F-7A4F-4123-BC4A-D150A10F5A7D}" dt="2023-09-25T08:50:24.598" v="1919" actId="26606"/>
          <ac:spMkLst>
            <pc:docMk/>
            <pc:sldMk cId="843209476" sldId="1389"/>
            <ac:spMk id="1046" creationId="{95B38FD6-641F-41BF-B466-C1C6366420F0}"/>
          </ac:spMkLst>
        </pc:spChg>
        <pc:spChg chg="add del">
          <ac:chgData name="Boris Albrecht" userId="af1fe413-d136-4603-b141-6eb3f54ddb34" providerId="ADAL" clId="{92E55E8F-7A4F-4123-BC4A-D150A10F5A7D}" dt="2023-09-25T08:50:24.598" v="1919" actId="26606"/>
          <ac:spMkLst>
            <pc:docMk/>
            <pc:sldMk cId="843209476" sldId="1389"/>
            <ac:spMk id="1050" creationId="{1FE461C7-FF45-427F-83D7-18DFBD48188D}"/>
          </ac:spMkLst>
        </pc:spChg>
        <pc:spChg chg="add del">
          <ac:chgData name="Boris Albrecht" userId="af1fe413-d136-4603-b141-6eb3f54ddb34" providerId="ADAL" clId="{92E55E8F-7A4F-4123-BC4A-D150A10F5A7D}" dt="2023-09-25T08:50:32.253" v="1921" actId="26606"/>
          <ac:spMkLst>
            <pc:docMk/>
            <pc:sldMk cId="843209476" sldId="1389"/>
            <ac:spMk id="1052" creationId="{416A0E3C-60E6-4F39-BC55-5F7C224E1F7C}"/>
          </ac:spMkLst>
        </pc:spChg>
        <pc:spChg chg="add del">
          <ac:chgData name="Boris Albrecht" userId="af1fe413-d136-4603-b141-6eb3f54ddb34" providerId="ADAL" clId="{92E55E8F-7A4F-4123-BC4A-D150A10F5A7D}" dt="2023-09-25T08:50:32.253" v="1921" actId="26606"/>
          <ac:spMkLst>
            <pc:docMk/>
            <pc:sldMk cId="843209476" sldId="1389"/>
            <ac:spMk id="1054" creationId="{B0E58038-8ACE-4AD9-B404-25C603550D83}"/>
          </ac:spMkLst>
        </pc:spChg>
        <pc:spChg chg="add del">
          <ac:chgData name="Boris Albrecht" userId="af1fe413-d136-4603-b141-6eb3f54ddb34" providerId="ADAL" clId="{92E55E8F-7A4F-4123-BC4A-D150A10F5A7D}" dt="2023-09-25T08:50:32.253" v="1921" actId="26606"/>
          <ac:spMkLst>
            <pc:docMk/>
            <pc:sldMk cId="843209476" sldId="1389"/>
            <ac:spMk id="1056" creationId="{82BCDE19-2810-4337-9C49-8589C421767D}"/>
          </ac:spMkLst>
        </pc:spChg>
        <pc:spChg chg="add del">
          <ac:chgData name="Boris Albrecht" userId="af1fe413-d136-4603-b141-6eb3f54ddb34" providerId="ADAL" clId="{92E55E8F-7A4F-4123-BC4A-D150A10F5A7D}" dt="2023-09-25T08:50:35.200" v="1923" actId="26606"/>
          <ac:spMkLst>
            <pc:docMk/>
            <pc:sldMk cId="843209476" sldId="1389"/>
            <ac:spMk id="1058" creationId="{416A0E3C-60E6-4F39-BC55-5F7C224E1F7C}"/>
          </ac:spMkLst>
        </pc:spChg>
        <pc:spChg chg="add del">
          <ac:chgData name="Boris Albrecht" userId="af1fe413-d136-4603-b141-6eb3f54ddb34" providerId="ADAL" clId="{92E55E8F-7A4F-4123-BC4A-D150A10F5A7D}" dt="2023-09-25T08:50:35.200" v="1923" actId="26606"/>
          <ac:spMkLst>
            <pc:docMk/>
            <pc:sldMk cId="843209476" sldId="1389"/>
            <ac:spMk id="1060" creationId="{E844E128-FF69-4E9F-8327-6B504B3C5AE1}"/>
          </ac:spMkLst>
        </pc:spChg>
        <pc:spChg chg="add del">
          <ac:chgData name="Boris Albrecht" userId="af1fe413-d136-4603-b141-6eb3f54ddb34" providerId="ADAL" clId="{92E55E8F-7A4F-4123-BC4A-D150A10F5A7D}" dt="2023-09-25T08:50:56.053" v="1928" actId="26606"/>
          <ac:spMkLst>
            <pc:docMk/>
            <pc:sldMk cId="843209476" sldId="1389"/>
            <ac:spMk id="1063" creationId="{416A0E3C-60E6-4F39-BC55-5F7C224E1F7C}"/>
          </ac:spMkLst>
        </pc:spChg>
        <pc:spChg chg="add del">
          <ac:chgData name="Boris Albrecht" userId="af1fe413-d136-4603-b141-6eb3f54ddb34" providerId="ADAL" clId="{92E55E8F-7A4F-4123-BC4A-D150A10F5A7D}" dt="2023-09-25T08:50:56.053" v="1928" actId="26606"/>
          <ac:spMkLst>
            <pc:docMk/>
            <pc:sldMk cId="843209476" sldId="1389"/>
            <ac:spMk id="1065" creationId="{E844E128-FF69-4E9F-8327-6B504B3C5AE1}"/>
          </ac:spMkLst>
        </pc:spChg>
        <pc:spChg chg="add">
          <ac:chgData name="Boris Albrecht" userId="af1fe413-d136-4603-b141-6eb3f54ddb34" providerId="ADAL" clId="{92E55E8F-7A4F-4123-BC4A-D150A10F5A7D}" dt="2023-09-25T08:50:56.053" v="1928" actId="26606"/>
          <ac:spMkLst>
            <pc:docMk/>
            <pc:sldMk cId="843209476" sldId="1389"/>
            <ac:spMk id="1071" creationId="{416A0E3C-60E6-4F39-BC55-5F7C224E1F7C}"/>
          </ac:spMkLst>
        </pc:spChg>
        <pc:spChg chg="add">
          <ac:chgData name="Boris Albrecht" userId="af1fe413-d136-4603-b141-6eb3f54ddb34" providerId="ADAL" clId="{92E55E8F-7A4F-4123-BC4A-D150A10F5A7D}" dt="2023-09-25T08:50:56.053" v="1928" actId="26606"/>
          <ac:spMkLst>
            <pc:docMk/>
            <pc:sldMk cId="843209476" sldId="1389"/>
            <ac:spMk id="1075" creationId="{990D0034-F768-41E7-85D4-F38C4DE85770}"/>
          </ac:spMkLst>
        </pc:spChg>
        <pc:picChg chg="mod ord">
          <ac:chgData name="Boris Albrecht" userId="af1fe413-d136-4603-b141-6eb3f54ddb34" providerId="ADAL" clId="{92E55E8F-7A4F-4123-BC4A-D150A10F5A7D}" dt="2023-09-25T08:50:56.053" v="1928" actId="26606"/>
          <ac:picMkLst>
            <pc:docMk/>
            <pc:sldMk cId="843209476" sldId="1389"/>
            <ac:picMk id="3" creationId="{FC4C3AB9-AC2A-AA54-4ACD-589AAED79074}"/>
          </ac:picMkLst>
        </pc:picChg>
        <pc:picChg chg="del">
          <ac:chgData name="Boris Albrecht" userId="af1fe413-d136-4603-b141-6eb3f54ddb34" providerId="ADAL" clId="{92E55E8F-7A4F-4123-BC4A-D150A10F5A7D}" dt="2023-09-19T13:36:04.680" v="120" actId="478"/>
          <ac:picMkLst>
            <pc:docMk/>
            <pc:sldMk cId="843209476" sldId="1389"/>
            <ac:picMk id="1026" creationId="{B581F71C-574B-A10B-B743-C29CA72DECE2}"/>
          </ac:picMkLst>
        </pc:picChg>
        <pc:cxnChg chg="add del">
          <ac:chgData name="Boris Albrecht" userId="af1fe413-d136-4603-b141-6eb3f54ddb34" providerId="ADAL" clId="{92E55E8F-7A4F-4123-BC4A-D150A10F5A7D}" dt="2023-09-25T08:50:35.205" v="1924" actId="26606"/>
          <ac:cxnSpMkLst>
            <pc:docMk/>
            <pc:sldMk cId="843209476" sldId="1389"/>
            <ac:cxnSpMk id="1035" creationId="{E230929C-760C-4746-B0AE-0D09A78A8873}"/>
          </ac:cxnSpMkLst>
        </pc:cxnChg>
        <pc:cxnChg chg="add del">
          <ac:chgData name="Boris Albrecht" userId="af1fe413-d136-4603-b141-6eb3f54ddb34" providerId="ADAL" clId="{92E55E8F-7A4F-4123-BC4A-D150A10F5A7D}" dt="2023-09-25T08:50:24.598" v="1919" actId="26606"/>
          <ac:cxnSpMkLst>
            <pc:docMk/>
            <pc:sldMk cId="843209476" sldId="1389"/>
            <ac:cxnSpMk id="1042" creationId="{C5025DAC-8B93-4160-B017-3A274A5828C0}"/>
          </ac:cxnSpMkLst>
        </pc:cxnChg>
        <pc:cxnChg chg="add del">
          <ac:chgData name="Boris Albrecht" userId="af1fe413-d136-4603-b141-6eb3f54ddb34" providerId="ADAL" clId="{92E55E8F-7A4F-4123-BC4A-D150A10F5A7D}" dt="2023-09-25T08:50:24.598" v="1919" actId="26606"/>
          <ac:cxnSpMkLst>
            <pc:docMk/>
            <pc:sldMk cId="843209476" sldId="1389"/>
            <ac:cxnSpMk id="1048" creationId="{6BF9119E-766E-4526-AAE5-639F577C0493}"/>
          </ac:cxnSpMkLst>
        </pc:cxnChg>
        <pc:cxnChg chg="add del">
          <ac:chgData name="Boris Albrecht" userId="af1fe413-d136-4603-b141-6eb3f54ddb34" providerId="ADAL" clId="{92E55E8F-7A4F-4123-BC4A-D150A10F5A7D}" dt="2023-09-25T08:50:32.253" v="1921" actId="26606"/>
          <ac:cxnSpMkLst>
            <pc:docMk/>
            <pc:sldMk cId="843209476" sldId="1389"/>
            <ac:cxnSpMk id="1053" creationId="{C5025DAC-8B93-4160-B017-3A274A5828C0}"/>
          </ac:cxnSpMkLst>
        </pc:cxnChg>
        <pc:cxnChg chg="add del">
          <ac:chgData name="Boris Albrecht" userId="af1fe413-d136-4603-b141-6eb3f54ddb34" providerId="ADAL" clId="{92E55E8F-7A4F-4123-BC4A-D150A10F5A7D}" dt="2023-09-25T08:50:32.253" v="1921" actId="26606"/>
          <ac:cxnSpMkLst>
            <pc:docMk/>
            <pc:sldMk cId="843209476" sldId="1389"/>
            <ac:cxnSpMk id="1055" creationId="{38A34772-9011-42B5-AA63-FD6DEC92EE72}"/>
          </ac:cxnSpMkLst>
        </pc:cxnChg>
        <pc:cxnChg chg="add del">
          <ac:chgData name="Boris Albrecht" userId="af1fe413-d136-4603-b141-6eb3f54ddb34" providerId="ADAL" clId="{92E55E8F-7A4F-4123-BC4A-D150A10F5A7D}" dt="2023-09-25T08:50:35.200" v="1923" actId="26606"/>
          <ac:cxnSpMkLst>
            <pc:docMk/>
            <pc:sldMk cId="843209476" sldId="1389"/>
            <ac:cxnSpMk id="1059" creationId="{C5025DAC-8B93-4160-B017-3A274A5828C0}"/>
          </ac:cxnSpMkLst>
        </pc:cxnChg>
        <pc:cxnChg chg="add del">
          <ac:chgData name="Boris Albrecht" userId="af1fe413-d136-4603-b141-6eb3f54ddb34" providerId="ADAL" clId="{92E55E8F-7A4F-4123-BC4A-D150A10F5A7D}" dt="2023-09-25T08:50:35.200" v="1923" actId="26606"/>
          <ac:cxnSpMkLst>
            <pc:docMk/>
            <pc:sldMk cId="843209476" sldId="1389"/>
            <ac:cxnSpMk id="1061" creationId="{055CEADF-09EA-423C-8C45-F94AF44D5AF0}"/>
          </ac:cxnSpMkLst>
        </pc:cxnChg>
        <pc:cxnChg chg="add del">
          <ac:chgData name="Boris Albrecht" userId="af1fe413-d136-4603-b141-6eb3f54ddb34" providerId="ADAL" clId="{92E55E8F-7A4F-4123-BC4A-D150A10F5A7D}" dt="2023-09-25T08:50:56.053" v="1928" actId="26606"/>
          <ac:cxnSpMkLst>
            <pc:docMk/>
            <pc:sldMk cId="843209476" sldId="1389"/>
            <ac:cxnSpMk id="1064" creationId="{C5025DAC-8B93-4160-B017-3A274A5828C0}"/>
          </ac:cxnSpMkLst>
        </pc:cxnChg>
        <pc:cxnChg chg="add del">
          <ac:chgData name="Boris Albrecht" userId="af1fe413-d136-4603-b141-6eb3f54ddb34" providerId="ADAL" clId="{92E55E8F-7A4F-4123-BC4A-D150A10F5A7D}" dt="2023-09-25T08:50:56.053" v="1928" actId="26606"/>
          <ac:cxnSpMkLst>
            <pc:docMk/>
            <pc:sldMk cId="843209476" sldId="1389"/>
            <ac:cxnSpMk id="1066" creationId="{055CEADF-09EA-423C-8C45-F94AF44D5AF0}"/>
          </ac:cxnSpMkLst>
        </pc:cxnChg>
        <pc:cxnChg chg="add">
          <ac:chgData name="Boris Albrecht" userId="af1fe413-d136-4603-b141-6eb3f54ddb34" providerId="ADAL" clId="{92E55E8F-7A4F-4123-BC4A-D150A10F5A7D}" dt="2023-09-25T08:50:56.053" v="1928" actId="26606"/>
          <ac:cxnSpMkLst>
            <pc:docMk/>
            <pc:sldMk cId="843209476" sldId="1389"/>
            <ac:cxnSpMk id="1073" creationId="{C5025DAC-8B93-4160-B017-3A274A5828C0}"/>
          </ac:cxnSpMkLst>
        </pc:cxnChg>
        <pc:cxnChg chg="add">
          <ac:chgData name="Boris Albrecht" userId="af1fe413-d136-4603-b141-6eb3f54ddb34" providerId="ADAL" clId="{92E55E8F-7A4F-4123-BC4A-D150A10F5A7D}" dt="2023-09-25T08:50:56.053" v="1928" actId="26606"/>
          <ac:cxnSpMkLst>
            <pc:docMk/>
            <pc:sldMk cId="843209476" sldId="1389"/>
            <ac:cxnSpMk id="1077" creationId="{5A0A5CF6-407C-4691-8122-49DF69D0020D}"/>
          </ac:cxnSpMkLst>
        </pc:cxnChg>
      </pc:sldChg>
      <pc:sldChg chg="addSp modSp new mod ord setBg modAnim">
        <pc:chgData name="Boris Albrecht" userId="af1fe413-d136-4603-b141-6eb3f54ddb34" providerId="ADAL" clId="{92E55E8F-7A4F-4123-BC4A-D150A10F5A7D}" dt="2023-09-25T09:05:08.165" v="2048"/>
        <pc:sldMkLst>
          <pc:docMk/>
          <pc:sldMk cId="2503147688" sldId="1390"/>
        </pc:sldMkLst>
        <pc:spChg chg="mod">
          <ac:chgData name="Boris Albrecht" userId="af1fe413-d136-4603-b141-6eb3f54ddb34" providerId="ADAL" clId="{92E55E8F-7A4F-4123-BC4A-D150A10F5A7D}" dt="2023-09-20T12:06:35.543" v="536" actId="20577"/>
          <ac:spMkLst>
            <pc:docMk/>
            <pc:sldMk cId="2503147688" sldId="1390"/>
            <ac:spMk id="2" creationId="{6BBD7AE0-114E-7758-979F-A52857923090}"/>
          </ac:spMkLst>
        </pc:spChg>
        <pc:spChg chg="add">
          <ac:chgData name="Boris Albrecht" userId="af1fe413-d136-4603-b141-6eb3f54ddb34" providerId="ADAL" clId="{92E55E8F-7A4F-4123-BC4A-D150A10F5A7D}" dt="2023-09-20T12:06:09.107" v="499" actId="26606"/>
          <ac:spMkLst>
            <pc:docMk/>
            <pc:sldMk cId="2503147688" sldId="1390"/>
            <ac:spMk id="1031" creationId="{39E3965E-AC41-4711-9D10-E25ABB132D86}"/>
          </ac:spMkLst>
        </pc:spChg>
        <pc:spChg chg="add">
          <ac:chgData name="Boris Albrecht" userId="af1fe413-d136-4603-b141-6eb3f54ddb34" providerId="ADAL" clId="{92E55E8F-7A4F-4123-BC4A-D150A10F5A7D}" dt="2023-09-20T12:06:09.107" v="499" actId="26606"/>
          <ac:spMkLst>
            <pc:docMk/>
            <pc:sldMk cId="2503147688" sldId="1390"/>
            <ac:spMk id="1035" creationId="{A9286AD2-18A9-4868-A4E3-7A2097A20810}"/>
          </ac:spMkLst>
        </pc:spChg>
        <pc:picChg chg="add mod">
          <ac:chgData name="Boris Albrecht" userId="af1fe413-d136-4603-b141-6eb3f54ddb34" providerId="ADAL" clId="{92E55E8F-7A4F-4123-BC4A-D150A10F5A7D}" dt="2023-09-20T12:06:09.107" v="499" actId="26606"/>
          <ac:picMkLst>
            <pc:docMk/>
            <pc:sldMk cId="2503147688" sldId="1390"/>
            <ac:picMk id="1026" creationId="{75A6923D-B6BD-EB1E-BB6E-F9274660A7C7}"/>
          </ac:picMkLst>
        </pc:picChg>
        <pc:cxnChg chg="add">
          <ac:chgData name="Boris Albrecht" userId="af1fe413-d136-4603-b141-6eb3f54ddb34" providerId="ADAL" clId="{92E55E8F-7A4F-4123-BC4A-D150A10F5A7D}" dt="2023-09-20T12:06:09.107" v="499" actId="26606"/>
          <ac:cxnSpMkLst>
            <pc:docMk/>
            <pc:sldMk cId="2503147688" sldId="1390"/>
            <ac:cxnSpMk id="1033" creationId="{1F5DC8C3-BA5F-4EED-BB9A-A14272BD82A1}"/>
          </ac:cxnSpMkLst>
        </pc:cxnChg>
        <pc:cxnChg chg="add">
          <ac:chgData name="Boris Albrecht" userId="af1fe413-d136-4603-b141-6eb3f54ddb34" providerId="ADAL" clId="{92E55E8F-7A4F-4123-BC4A-D150A10F5A7D}" dt="2023-09-20T12:06:09.107" v="499" actId="26606"/>
          <ac:cxnSpMkLst>
            <pc:docMk/>
            <pc:sldMk cId="2503147688" sldId="1390"/>
            <ac:cxnSpMk id="1037" creationId="{E7A7CD63-7EC3-44F3-95D0-595C4019FF24}"/>
          </ac:cxnSpMkLst>
        </pc:cxnChg>
      </pc:sldChg>
      <pc:sldChg chg="addSp delSp modSp add del mod ord setBg delAnim delDesignElem">
        <pc:chgData name="Boris Albrecht" userId="af1fe413-d136-4603-b141-6eb3f54ddb34" providerId="ADAL" clId="{92E55E8F-7A4F-4123-BC4A-D150A10F5A7D}" dt="2023-09-22T13:19:39.356" v="1783" actId="2696"/>
        <pc:sldMkLst>
          <pc:docMk/>
          <pc:sldMk cId="2282998895" sldId="1391"/>
        </pc:sldMkLst>
        <pc:spChg chg="mod">
          <ac:chgData name="Boris Albrecht" userId="af1fe413-d136-4603-b141-6eb3f54ddb34" providerId="ADAL" clId="{92E55E8F-7A4F-4123-BC4A-D150A10F5A7D}" dt="2023-09-20T15:15:45.517" v="1508" actId="1076"/>
          <ac:spMkLst>
            <pc:docMk/>
            <pc:sldMk cId="2282998895" sldId="1391"/>
            <ac:spMk id="2" creationId="{4B95C88F-C5DB-4682-9118-7D391B2423CB}"/>
          </ac:spMkLst>
        </pc:spChg>
        <pc:spChg chg="del">
          <ac:chgData name="Boris Albrecht" userId="af1fe413-d136-4603-b141-6eb3f54ddb34" providerId="ADAL" clId="{92E55E8F-7A4F-4123-BC4A-D150A10F5A7D}" dt="2023-09-20T12:42:13.924" v="548"/>
          <ac:spMkLst>
            <pc:docMk/>
            <pc:sldMk cId="2282998895" sldId="1391"/>
            <ac:spMk id="19" creationId="{2550BE34-C2B8-49B8-8519-67A8CAD51AE9}"/>
          </ac:spMkLst>
        </pc:spChg>
        <pc:spChg chg="del">
          <ac:chgData name="Boris Albrecht" userId="af1fe413-d136-4603-b141-6eb3f54ddb34" providerId="ADAL" clId="{92E55E8F-7A4F-4123-BC4A-D150A10F5A7D}" dt="2023-09-20T12:42:13.924" v="548"/>
          <ac:spMkLst>
            <pc:docMk/>
            <pc:sldMk cId="2282998895" sldId="1391"/>
            <ac:spMk id="20" creationId="{A7457DD9-5A45-400A-AB4B-4B4EDECA25F1}"/>
          </ac:spMkLst>
        </pc:spChg>
        <pc:spChg chg="del">
          <ac:chgData name="Boris Albrecht" userId="af1fe413-d136-4603-b141-6eb3f54ddb34" providerId="ADAL" clId="{92E55E8F-7A4F-4123-BC4A-D150A10F5A7D}" dt="2023-09-20T12:42:13.924" v="548"/>
          <ac:spMkLst>
            <pc:docMk/>
            <pc:sldMk cId="2282998895" sldId="1391"/>
            <ac:spMk id="21" creationId="{441CF7D6-A660-431A-B0BB-140A0D5556B6}"/>
          </ac:spMkLst>
        </pc:spChg>
        <pc:spChg chg="del">
          <ac:chgData name="Boris Albrecht" userId="af1fe413-d136-4603-b141-6eb3f54ddb34" providerId="ADAL" clId="{92E55E8F-7A4F-4123-BC4A-D150A10F5A7D}" dt="2023-09-20T12:42:13.924" v="548"/>
          <ac:spMkLst>
            <pc:docMk/>
            <pc:sldMk cId="2282998895" sldId="1391"/>
            <ac:spMk id="22" creationId="{0570A85B-3810-4F95-97B0-CBF4CCDB381C}"/>
          </ac:spMkLst>
        </pc:spChg>
        <pc:picChg chg="add mod">
          <ac:chgData name="Boris Albrecht" userId="af1fe413-d136-4603-b141-6eb3f54ddb34" providerId="ADAL" clId="{92E55E8F-7A4F-4123-BC4A-D150A10F5A7D}" dt="2023-09-20T15:22:20.768" v="1535" actId="14100"/>
          <ac:picMkLst>
            <pc:docMk/>
            <pc:sldMk cId="2282998895" sldId="1391"/>
            <ac:picMk id="4" creationId="{B3B97A65-3377-9A14-2231-6D1D3F96BDF7}"/>
          </ac:picMkLst>
        </pc:picChg>
        <pc:picChg chg="mod">
          <ac:chgData name="Boris Albrecht" userId="af1fe413-d136-4603-b141-6eb3f54ddb34" providerId="ADAL" clId="{92E55E8F-7A4F-4123-BC4A-D150A10F5A7D}" dt="2023-09-22T13:09:07.837" v="1753" actId="1076"/>
          <ac:picMkLst>
            <pc:docMk/>
            <pc:sldMk cId="2282998895" sldId="1391"/>
            <ac:picMk id="5" creationId="{EAAD9D5F-D0C2-4085-86CC-78B1AEAE067A}"/>
          </ac:picMkLst>
        </pc:picChg>
        <pc:picChg chg="del mod">
          <ac:chgData name="Boris Albrecht" userId="af1fe413-d136-4603-b141-6eb3f54ddb34" providerId="ADAL" clId="{92E55E8F-7A4F-4123-BC4A-D150A10F5A7D}" dt="2023-09-20T15:21:34.308" v="1527" actId="478"/>
          <ac:picMkLst>
            <pc:docMk/>
            <pc:sldMk cId="2282998895" sldId="1391"/>
            <ac:picMk id="10" creationId="{734B0FA9-CAB7-4C93-88D6-4BBA78669D16}"/>
          </ac:picMkLst>
        </pc:picChg>
      </pc:sldChg>
      <pc:sldChg chg="addSp delSp modSp new del">
        <pc:chgData name="Boris Albrecht" userId="af1fe413-d136-4603-b141-6eb3f54ddb34" providerId="ADAL" clId="{92E55E8F-7A4F-4123-BC4A-D150A10F5A7D}" dt="2023-09-20T14:13:45.395" v="1001" actId="2696"/>
        <pc:sldMkLst>
          <pc:docMk/>
          <pc:sldMk cId="4087768749" sldId="1392"/>
        </pc:sldMkLst>
        <pc:spChg chg="del">
          <ac:chgData name="Boris Albrecht" userId="af1fe413-d136-4603-b141-6eb3f54ddb34" providerId="ADAL" clId="{92E55E8F-7A4F-4123-BC4A-D150A10F5A7D}" dt="2023-09-20T13:02:39.579" v="997"/>
          <ac:spMkLst>
            <pc:docMk/>
            <pc:sldMk cId="4087768749" sldId="1392"/>
            <ac:spMk id="2" creationId="{50F99C89-2D01-D8F3-6708-E5141E71F96B}"/>
          </ac:spMkLst>
        </pc:spChg>
        <pc:spChg chg="add del mod">
          <ac:chgData name="Boris Albrecht" userId="af1fe413-d136-4603-b141-6eb3f54ddb34" providerId="ADAL" clId="{92E55E8F-7A4F-4123-BC4A-D150A10F5A7D}" dt="2023-09-20T14:12:48.938" v="998"/>
          <ac:spMkLst>
            <pc:docMk/>
            <pc:sldMk cId="4087768749" sldId="1392"/>
            <ac:spMk id="3" creationId="{F0CA7B1E-F7B9-DC9C-5696-7ED57768DEF8}"/>
          </ac:spMkLst>
        </pc:spChg>
        <pc:spChg chg="add mod">
          <ac:chgData name="Boris Albrecht" userId="af1fe413-d136-4603-b141-6eb3f54ddb34" providerId="ADAL" clId="{92E55E8F-7A4F-4123-BC4A-D150A10F5A7D}" dt="2023-09-20T14:12:48.938" v="998"/>
          <ac:spMkLst>
            <pc:docMk/>
            <pc:sldMk cId="4087768749" sldId="1392"/>
            <ac:spMk id="4" creationId="{667D47E6-5B61-F818-167F-9AA01AE197FA}"/>
          </ac:spMkLst>
        </pc:spChg>
      </pc:sldChg>
      <pc:sldChg chg="addSp delSp modSp mod setBg modAnim">
        <pc:chgData name="Boris Albrecht" userId="af1fe413-d136-4603-b141-6eb3f54ddb34" providerId="ADAL" clId="{92E55E8F-7A4F-4123-BC4A-D150A10F5A7D}" dt="2023-09-25T08:21:40.797" v="1872" actId="1076"/>
        <pc:sldMkLst>
          <pc:docMk/>
          <pc:sldMk cId="2075218221" sldId="1393"/>
        </pc:sldMkLst>
        <pc:spChg chg="del">
          <ac:chgData name="Boris Albrecht" userId="af1fe413-d136-4603-b141-6eb3f54ddb34" providerId="ADAL" clId="{92E55E8F-7A4F-4123-BC4A-D150A10F5A7D}" dt="2023-09-20T14:14:11.601" v="1004" actId="478"/>
          <ac:spMkLst>
            <pc:docMk/>
            <pc:sldMk cId="2075218221" sldId="1393"/>
            <ac:spMk id="2" creationId="{A7C51097-D3B7-1335-EC3C-A93A92A8DFB9}"/>
          </ac:spMkLst>
        </pc:spChg>
        <pc:spChg chg="add mod">
          <ac:chgData name="Boris Albrecht" userId="af1fe413-d136-4603-b141-6eb3f54ddb34" providerId="ADAL" clId="{92E55E8F-7A4F-4123-BC4A-D150A10F5A7D}" dt="2023-09-25T08:19:45.228" v="1864" actId="1076"/>
          <ac:spMkLst>
            <pc:docMk/>
            <pc:sldMk cId="2075218221" sldId="1393"/>
            <ac:spMk id="2" creationId="{E8BDDEC3-00F7-85D9-0328-26104F930CDB}"/>
          </ac:spMkLst>
        </pc:spChg>
        <pc:spChg chg="del">
          <ac:chgData name="Boris Albrecht" userId="af1fe413-d136-4603-b141-6eb3f54ddb34" providerId="ADAL" clId="{92E55E8F-7A4F-4123-BC4A-D150A10F5A7D}" dt="2023-09-20T14:17:47.534" v="1089" actId="478"/>
          <ac:spMkLst>
            <pc:docMk/>
            <pc:sldMk cId="2075218221" sldId="1393"/>
            <ac:spMk id="3" creationId="{69C453F4-3CAA-F375-3BBF-8820865B54D2}"/>
          </ac:spMkLst>
        </pc:spChg>
        <pc:spChg chg="add mod">
          <ac:chgData name="Boris Albrecht" userId="af1fe413-d136-4603-b141-6eb3f54ddb34" providerId="ADAL" clId="{92E55E8F-7A4F-4123-BC4A-D150A10F5A7D}" dt="2023-09-25T08:19:47.237" v="1865" actId="1076"/>
          <ac:spMkLst>
            <pc:docMk/>
            <pc:sldMk cId="2075218221" sldId="1393"/>
            <ac:spMk id="3" creationId="{E16D9281-CACB-CA87-CCBA-A02E73EC89CA}"/>
          </ac:spMkLst>
        </pc:spChg>
        <pc:spChg chg="add mod">
          <ac:chgData name="Boris Albrecht" userId="af1fe413-d136-4603-b141-6eb3f54ddb34" providerId="ADAL" clId="{92E55E8F-7A4F-4123-BC4A-D150A10F5A7D}" dt="2023-09-25T08:19:33.937" v="1862" actId="1076"/>
          <ac:spMkLst>
            <pc:docMk/>
            <pc:sldMk cId="2075218221" sldId="1393"/>
            <ac:spMk id="15" creationId="{1B462BEB-3964-2BA7-144A-7B7303CD030D}"/>
          </ac:spMkLst>
        </pc:spChg>
        <pc:graphicFrameChg chg="add del mod modGraphic">
          <ac:chgData name="Boris Albrecht" userId="af1fe413-d136-4603-b141-6eb3f54ddb34" providerId="ADAL" clId="{92E55E8F-7A4F-4123-BC4A-D150A10F5A7D}" dt="2023-09-25T08:10:04.751" v="1825" actId="478"/>
          <ac:graphicFrameMkLst>
            <pc:docMk/>
            <pc:sldMk cId="2075218221" sldId="1393"/>
            <ac:graphicFrameMk id="4" creationId="{FF0F181A-72F0-97CF-E3A7-8026043A1223}"/>
          </ac:graphicFrameMkLst>
        </pc:graphicFrameChg>
        <pc:picChg chg="add mod ord">
          <ac:chgData name="Boris Albrecht" userId="af1fe413-d136-4603-b141-6eb3f54ddb34" providerId="ADAL" clId="{92E55E8F-7A4F-4123-BC4A-D150A10F5A7D}" dt="2023-09-25T08:19:23.991" v="1858" actId="1076"/>
          <ac:picMkLst>
            <pc:docMk/>
            <pc:sldMk cId="2075218221" sldId="1393"/>
            <ac:picMk id="5" creationId="{E7744490-CFBE-59D8-FF71-2065749272B8}"/>
          </ac:picMkLst>
        </pc:picChg>
        <pc:picChg chg="add mod">
          <ac:chgData name="Boris Albrecht" userId="af1fe413-d136-4603-b141-6eb3f54ddb34" providerId="ADAL" clId="{92E55E8F-7A4F-4123-BC4A-D150A10F5A7D}" dt="2023-09-25T08:19:20.341" v="1857" actId="1076"/>
          <ac:picMkLst>
            <pc:docMk/>
            <pc:sldMk cId="2075218221" sldId="1393"/>
            <ac:picMk id="6" creationId="{ABF91F55-2DC0-45A0-8D84-F3E2DD0718AC}"/>
          </ac:picMkLst>
        </pc:picChg>
        <pc:picChg chg="add mod">
          <ac:chgData name="Boris Albrecht" userId="af1fe413-d136-4603-b141-6eb3f54ddb34" providerId="ADAL" clId="{92E55E8F-7A4F-4123-BC4A-D150A10F5A7D}" dt="2023-09-25T08:21:40.797" v="1872" actId="1076"/>
          <ac:picMkLst>
            <pc:docMk/>
            <pc:sldMk cId="2075218221" sldId="1393"/>
            <ac:picMk id="7" creationId="{BF5E13A9-6FF7-9514-F225-36F22552B17F}"/>
          </ac:picMkLst>
        </pc:picChg>
        <pc:cxnChg chg="add mod">
          <ac:chgData name="Boris Albrecht" userId="af1fe413-d136-4603-b141-6eb3f54ddb34" providerId="ADAL" clId="{92E55E8F-7A4F-4123-BC4A-D150A10F5A7D}" dt="2023-09-25T08:19:29.529" v="1860" actId="1076"/>
          <ac:cxnSpMkLst>
            <pc:docMk/>
            <pc:sldMk cId="2075218221" sldId="1393"/>
            <ac:cxnSpMk id="9" creationId="{38FD1C35-FDC9-A6DA-B3E9-3DD30485457B}"/>
          </ac:cxnSpMkLst>
        </pc:cxnChg>
        <pc:cxnChg chg="add mod">
          <ac:chgData name="Boris Albrecht" userId="af1fe413-d136-4603-b141-6eb3f54ddb34" providerId="ADAL" clId="{92E55E8F-7A4F-4123-BC4A-D150A10F5A7D}" dt="2023-09-25T08:19:31.113" v="1861" actId="1076"/>
          <ac:cxnSpMkLst>
            <pc:docMk/>
            <pc:sldMk cId="2075218221" sldId="1393"/>
            <ac:cxnSpMk id="12" creationId="{CE41F29D-CA99-FB1C-A3E0-061B2E5AC3D5}"/>
          </ac:cxnSpMkLst>
        </pc:cxnChg>
      </pc:sldChg>
      <pc:sldChg chg="add del">
        <pc:chgData name="Boris Albrecht" userId="af1fe413-d136-4603-b141-6eb3f54ddb34" providerId="ADAL" clId="{92E55E8F-7A4F-4123-BC4A-D150A10F5A7D}" dt="2023-09-22T13:56:29.284" v="1799" actId="2696"/>
        <pc:sldMkLst>
          <pc:docMk/>
          <pc:sldMk cId="864496" sldId="1394"/>
        </pc:sldMkLst>
      </pc:sldChg>
      <pc:sldChg chg="addSp delSp modSp new del mod setBg setClrOvrMap">
        <pc:chgData name="Boris Albrecht" userId="af1fe413-d136-4603-b141-6eb3f54ddb34" providerId="ADAL" clId="{92E55E8F-7A4F-4123-BC4A-D150A10F5A7D}" dt="2023-09-25T09:03:11.764" v="2036" actId="2696"/>
        <pc:sldMkLst>
          <pc:docMk/>
          <pc:sldMk cId="1176352610" sldId="1394"/>
        </pc:sldMkLst>
        <pc:spChg chg="del mod ord">
          <ac:chgData name="Boris Albrecht" userId="af1fe413-d136-4603-b141-6eb3f54ddb34" providerId="ADAL" clId="{92E55E8F-7A4F-4123-BC4A-D150A10F5A7D}" dt="2023-09-25T08:55:27.959" v="1964" actId="478"/>
          <ac:spMkLst>
            <pc:docMk/>
            <pc:sldMk cId="1176352610" sldId="1394"/>
            <ac:spMk id="2" creationId="{E910BE82-B4E1-3635-8FA1-6E1C7CCF39EF}"/>
          </ac:spMkLst>
        </pc:spChg>
        <pc:spChg chg="add del mod">
          <ac:chgData name="Boris Albrecht" userId="af1fe413-d136-4603-b141-6eb3f54ddb34" providerId="ADAL" clId="{92E55E8F-7A4F-4123-BC4A-D150A10F5A7D}" dt="2023-09-25T09:00:44.134" v="2003" actId="478"/>
          <ac:spMkLst>
            <pc:docMk/>
            <pc:sldMk cId="1176352610" sldId="1394"/>
            <ac:spMk id="4" creationId="{96FAFF98-59E6-7C52-8A62-E4333378FB93}"/>
          </ac:spMkLst>
        </pc:spChg>
        <pc:spChg chg="add mod">
          <ac:chgData name="Boris Albrecht" userId="af1fe413-d136-4603-b141-6eb3f54ddb34" providerId="ADAL" clId="{92E55E8F-7A4F-4123-BC4A-D150A10F5A7D}" dt="2023-09-25T09:02:10.908" v="2021" actId="21"/>
          <ac:spMkLst>
            <pc:docMk/>
            <pc:sldMk cId="1176352610" sldId="1394"/>
            <ac:spMk id="6" creationId="{86D88577-E7E6-9760-4AC0-4FB869BA721F}"/>
          </ac:spMkLst>
        </pc:spChg>
        <pc:spChg chg="add del">
          <ac:chgData name="Boris Albrecht" userId="af1fe413-d136-4603-b141-6eb3f54ddb34" providerId="ADAL" clId="{92E55E8F-7A4F-4123-BC4A-D150A10F5A7D}" dt="2023-09-25T08:53:52.685" v="1956" actId="26606"/>
          <ac:spMkLst>
            <pc:docMk/>
            <pc:sldMk cId="1176352610" sldId="1394"/>
            <ac:spMk id="8" creationId="{39E3965E-AC41-4711-9D10-E25ABB132D86}"/>
          </ac:spMkLst>
        </pc:spChg>
        <pc:spChg chg="add del">
          <ac:chgData name="Boris Albrecht" userId="af1fe413-d136-4603-b141-6eb3f54ddb34" providerId="ADAL" clId="{92E55E8F-7A4F-4123-BC4A-D150A10F5A7D}" dt="2023-09-25T08:53:52.685" v="1956" actId="26606"/>
          <ac:spMkLst>
            <pc:docMk/>
            <pc:sldMk cId="1176352610" sldId="1394"/>
            <ac:spMk id="12" creationId="{2FDF0794-1B86-42B2-B8C7-F60123E638ED}"/>
          </ac:spMkLst>
        </pc:spChg>
        <pc:spChg chg="add del">
          <ac:chgData name="Boris Albrecht" userId="af1fe413-d136-4603-b141-6eb3f54ddb34" providerId="ADAL" clId="{92E55E8F-7A4F-4123-BC4A-D150A10F5A7D}" dt="2023-09-25T08:53:52.685" v="1956" actId="26606"/>
          <ac:spMkLst>
            <pc:docMk/>
            <pc:sldMk cId="1176352610" sldId="1394"/>
            <ac:spMk id="14" creationId="{EEFC1EB0-DB92-4E98-B3A9-0CD6FA5A8B62}"/>
          </ac:spMkLst>
        </pc:spChg>
        <pc:spChg chg="add del">
          <ac:chgData name="Boris Albrecht" userId="af1fe413-d136-4603-b141-6eb3f54ddb34" providerId="ADAL" clId="{92E55E8F-7A4F-4123-BC4A-D150A10F5A7D}" dt="2023-09-25T08:54:18.918" v="1959" actId="26606"/>
          <ac:spMkLst>
            <pc:docMk/>
            <pc:sldMk cId="1176352610" sldId="1394"/>
            <ac:spMk id="18" creationId="{39E3965E-AC41-4711-9D10-E25ABB132D86}"/>
          </ac:spMkLst>
        </pc:spChg>
        <pc:spChg chg="add del">
          <ac:chgData name="Boris Albrecht" userId="af1fe413-d136-4603-b141-6eb3f54ddb34" providerId="ADAL" clId="{92E55E8F-7A4F-4123-BC4A-D150A10F5A7D}" dt="2023-09-25T08:54:18.918" v="1959" actId="26606"/>
          <ac:spMkLst>
            <pc:docMk/>
            <pc:sldMk cId="1176352610" sldId="1394"/>
            <ac:spMk id="20" creationId="{DFD57664-637D-40CA-83F2-B729A932BD31}"/>
          </ac:spMkLst>
        </pc:spChg>
        <pc:spChg chg="add del">
          <ac:chgData name="Boris Albrecht" userId="af1fe413-d136-4603-b141-6eb3f54ddb34" providerId="ADAL" clId="{92E55E8F-7A4F-4123-BC4A-D150A10F5A7D}" dt="2023-09-25T09:01:28.039" v="2015" actId="26606"/>
          <ac:spMkLst>
            <pc:docMk/>
            <pc:sldMk cId="1176352610" sldId="1394"/>
            <ac:spMk id="26" creationId="{39E3965E-AC41-4711-9D10-E25ABB132D86}"/>
          </ac:spMkLst>
        </pc:spChg>
        <pc:spChg chg="add del">
          <ac:chgData name="Boris Albrecht" userId="af1fe413-d136-4603-b141-6eb3f54ddb34" providerId="ADAL" clId="{92E55E8F-7A4F-4123-BC4A-D150A10F5A7D}" dt="2023-09-25T09:01:28.039" v="2015" actId="26606"/>
          <ac:spMkLst>
            <pc:docMk/>
            <pc:sldMk cId="1176352610" sldId="1394"/>
            <ac:spMk id="30" creationId="{D5B012D8-7F27-4758-9AC6-C889B154BD73}"/>
          </ac:spMkLst>
        </pc:spChg>
        <pc:spChg chg="add del">
          <ac:chgData name="Boris Albrecht" userId="af1fe413-d136-4603-b141-6eb3f54ddb34" providerId="ADAL" clId="{92E55E8F-7A4F-4123-BC4A-D150A10F5A7D}" dt="2023-09-25T09:01:28.039" v="2015" actId="26606"/>
          <ac:spMkLst>
            <pc:docMk/>
            <pc:sldMk cId="1176352610" sldId="1394"/>
            <ac:spMk id="32" creationId="{4063B759-00FC-46D1-9898-8E8625268FAF}"/>
          </ac:spMkLst>
        </pc:spChg>
        <pc:spChg chg="add del">
          <ac:chgData name="Boris Albrecht" userId="af1fe413-d136-4603-b141-6eb3f54ddb34" providerId="ADAL" clId="{92E55E8F-7A4F-4123-BC4A-D150A10F5A7D}" dt="2023-09-25T09:01:25.394" v="2012" actId="26606"/>
          <ac:spMkLst>
            <pc:docMk/>
            <pc:sldMk cId="1176352610" sldId="1394"/>
            <ac:spMk id="37" creationId="{39E3965E-AC41-4711-9D10-E25ABB132D86}"/>
          </ac:spMkLst>
        </pc:spChg>
        <pc:spChg chg="add del">
          <ac:chgData name="Boris Albrecht" userId="af1fe413-d136-4603-b141-6eb3f54ddb34" providerId="ADAL" clId="{92E55E8F-7A4F-4123-BC4A-D150A10F5A7D}" dt="2023-09-25T09:01:25.394" v="2012" actId="26606"/>
          <ac:spMkLst>
            <pc:docMk/>
            <pc:sldMk cId="1176352610" sldId="1394"/>
            <ac:spMk id="41" creationId="{6482F060-A4AF-4E0B-B364-7C6BA4AE9C03}"/>
          </ac:spMkLst>
        </pc:spChg>
        <pc:spChg chg="add del">
          <ac:chgData name="Boris Albrecht" userId="af1fe413-d136-4603-b141-6eb3f54ddb34" providerId="ADAL" clId="{92E55E8F-7A4F-4123-BC4A-D150A10F5A7D}" dt="2023-09-25T09:01:28.034" v="2014" actId="26606"/>
          <ac:spMkLst>
            <pc:docMk/>
            <pc:sldMk cId="1176352610" sldId="1394"/>
            <ac:spMk id="45" creationId="{39E3965E-AC41-4711-9D10-E25ABB132D86}"/>
          </ac:spMkLst>
        </pc:spChg>
        <pc:spChg chg="add del">
          <ac:chgData name="Boris Albrecht" userId="af1fe413-d136-4603-b141-6eb3f54ddb34" providerId="ADAL" clId="{92E55E8F-7A4F-4123-BC4A-D150A10F5A7D}" dt="2023-09-25T09:01:28.034" v="2014" actId="26606"/>
          <ac:spMkLst>
            <pc:docMk/>
            <pc:sldMk cId="1176352610" sldId="1394"/>
            <ac:spMk id="47" creationId="{0B4FB531-34DA-4777-9BD5-5B885DC38198}"/>
          </ac:spMkLst>
        </pc:spChg>
        <pc:spChg chg="add">
          <ac:chgData name="Boris Albrecht" userId="af1fe413-d136-4603-b141-6eb3f54ddb34" providerId="ADAL" clId="{92E55E8F-7A4F-4123-BC4A-D150A10F5A7D}" dt="2023-09-25T09:01:28.039" v="2015" actId="26606"/>
          <ac:spMkLst>
            <pc:docMk/>
            <pc:sldMk cId="1176352610" sldId="1394"/>
            <ac:spMk id="50" creationId="{39E3965E-AC41-4711-9D10-E25ABB132D86}"/>
          </ac:spMkLst>
        </pc:spChg>
        <pc:spChg chg="add">
          <ac:chgData name="Boris Albrecht" userId="af1fe413-d136-4603-b141-6eb3f54ddb34" providerId="ADAL" clId="{92E55E8F-7A4F-4123-BC4A-D150A10F5A7D}" dt="2023-09-25T09:01:28.039" v="2015" actId="26606"/>
          <ac:spMkLst>
            <pc:docMk/>
            <pc:sldMk cId="1176352610" sldId="1394"/>
            <ac:spMk id="52" creationId="{990BAFCD-EA0A-47F4-8B00-AAB1E67A90CC}"/>
          </ac:spMkLst>
        </pc:spChg>
        <pc:spChg chg="add">
          <ac:chgData name="Boris Albrecht" userId="af1fe413-d136-4603-b141-6eb3f54ddb34" providerId="ADAL" clId="{92E55E8F-7A4F-4123-BC4A-D150A10F5A7D}" dt="2023-09-25T09:01:28.039" v="2015" actId="26606"/>
          <ac:spMkLst>
            <pc:docMk/>
            <pc:sldMk cId="1176352610" sldId="1394"/>
            <ac:spMk id="53" creationId="{2F9C61D6-37CC-4AD4-83C3-022D08874179}"/>
          </ac:spMkLst>
        </pc:spChg>
        <pc:picChg chg="add del mod">
          <ac:chgData name="Boris Albrecht" userId="af1fe413-d136-4603-b141-6eb3f54ddb34" providerId="ADAL" clId="{92E55E8F-7A4F-4123-BC4A-D150A10F5A7D}" dt="2023-09-25T09:00:22.853" v="1999" actId="478"/>
          <ac:picMkLst>
            <pc:docMk/>
            <pc:sldMk cId="1176352610" sldId="1394"/>
            <ac:picMk id="3" creationId="{CEB02242-3472-4283-AE2A-D842F89245E3}"/>
          </ac:picMkLst>
        </pc:picChg>
        <pc:picChg chg="add mod ord">
          <ac:chgData name="Boris Albrecht" userId="af1fe413-d136-4603-b141-6eb3f54ddb34" providerId="ADAL" clId="{92E55E8F-7A4F-4123-BC4A-D150A10F5A7D}" dt="2023-09-25T09:01:28.039" v="2015" actId="26606"/>
          <ac:picMkLst>
            <pc:docMk/>
            <pc:sldMk cId="1176352610" sldId="1394"/>
            <ac:picMk id="5" creationId="{E1DCF725-CB9A-745D-3669-C72EE3E148A6}"/>
          </ac:picMkLst>
        </pc:picChg>
        <pc:picChg chg="add del mod">
          <ac:chgData name="Boris Albrecht" userId="af1fe413-d136-4603-b141-6eb3f54ddb34" providerId="ADAL" clId="{92E55E8F-7A4F-4123-BC4A-D150A10F5A7D}" dt="2023-09-25T09:00:55.259" v="2009" actId="478"/>
          <ac:picMkLst>
            <pc:docMk/>
            <pc:sldMk cId="1176352610" sldId="1394"/>
            <ac:picMk id="7" creationId="{91383A0E-1C87-1BB1-2C43-B58870863E3F}"/>
          </ac:picMkLst>
        </pc:picChg>
        <pc:cxnChg chg="add del">
          <ac:chgData name="Boris Albrecht" userId="af1fe413-d136-4603-b141-6eb3f54ddb34" providerId="ADAL" clId="{92E55E8F-7A4F-4123-BC4A-D150A10F5A7D}" dt="2023-09-25T08:53:52.685" v="1956" actId="26606"/>
          <ac:cxnSpMkLst>
            <pc:docMk/>
            <pc:sldMk cId="1176352610" sldId="1394"/>
            <ac:cxnSpMk id="10" creationId="{1F5DC8C3-BA5F-4EED-BB9A-A14272BD82A1}"/>
          </ac:cxnSpMkLst>
        </pc:cxnChg>
        <pc:cxnChg chg="add del">
          <ac:chgData name="Boris Albrecht" userId="af1fe413-d136-4603-b141-6eb3f54ddb34" providerId="ADAL" clId="{92E55E8F-7A4F-4123-BC4A-D150A10F5A7D}" dt="2023-09-25T08:53:52.685" v="1956" actId="26606"/>
          <ac:cxnSpMkLst>
            <pc:docMk/>
            <pc:sldMk cId="1176352610" sldId="1394"/>
            <ac:cxnSpMk id="16" creationId="{96D07482-83A3-4451-943C-B46961082957}"/>
          </ac:cxnSpMkLst>
        </pc:cxnChg>
        <pc:cxnChg chg="add del">
          <ac:chgData name="Boris Albrecht" userId="af1fe413-d136-4603-b141-6eb3f54ddb34" providerId="ADAL" clId="{92E55E8F-7A4F-4123-BC4A-D150A10F5A7D}" dt="2023-09-25T08:54:18.918" v="1959" actId="26606"/>
          <ac:cxnSpMkLst>
            <pc:docMk/>
            <pc:sldMk cId="1176352610" sldId="1394"/>
            <ac:cxnSpMk id="19" creationId="{1F5DC8C3-BA5F-4EED-BB9A-A14272BD82A1}"/>
          </ac:cxnSpMkLst>
        </pc:cxnChg>
        <pc:cxnChg chg="add del">
          <ac:chgData name="Boris Albrecht" userId="af1fe413-d136-4603-b141-6eb3f54ddb34" providerId="ADAL" clId="{92E55E8F-7A4F-4123-BC4A-D150A10F5A7D}" dt="2023-09-25T08:54:18.918" v="1959" actId="26606"/>
          <ac:cxnSpMkLst>
            <pc:docMk/>
            <pc:sldMk cId="1176352610" sldId="1394"/>
            <ac:cxnSpMk id="21" creationId="{D5B557D3-D7B4-404B-84A1-9BD182BE5B06}"/>
          </ac:cxnSpMkLst>
        </pc:cxnChg>
        <pc:cxnChg chg="add del">
          <ac:chgData name="Boris Albrecht" userId="af1fe413-d136-4603-b141-6eb3f54ddb34" providerId="ADAL" clId="{92E55E8F-7A4F-4123-BC4A-D150A10F5A7D}" dt="2023-09-25T09:01:28.039" v="2015" actId="26606"/>
          <ac:cxnSpMkLst>
            <pc:docMk/>
            <pc:sldMk cId="1176352610" sldId="1394"/>
            <ac:cxnSpMk id="28" creationId="{1F5DC8C3-BA5F-4EED-BB9A-A14272BD82A1}"/>
          </ac:cxnSpMkLst>
        </pc:cxnChg>
        <pc:cxnChg chg="add del">
          <ac:chgData name="Boris Albrecht" userId="af1fe413-d136-4603-b141-6eb3f54ddb34" providerId="ADAL" clId="{92E55E8F-7A4F-4123-BC4A-D150A10F5A7D}" dt="2023-09-25T09:01:25.394" v="2012" actId="26606"/>
          <ac:cxnSpMkLst>
            <pc:docMk/>
            <pc:sldMk cId="1176352610" sldId="1394"/>
            <ac:cxnSpMk id="39" creationId="{1F5DC8C3-BA5F-4EED-BB9A-A14272BD82A1}"/>
          </ac:cxnSpMkLst>
        </pc:cxnChg>
        <pc:cxnChg chg="add del">
          <ac:chgData name="Boris Albrecht" userId="af1fe413-d136-4603-b141-6eb3f54ddb34" providerId="ADAL" clId="{92E55E8F-7A4F-4123-BC4A-D150A10F5A7D}" dt="2023-09-25T09:01:25.394" v="2012" actId="26606"/>
          <ac:cxnSpMkLst>
            <pc:docMk/>
            <pc:sldMk cId="1176352610" sldId="1394"/>
            <ac:cxnSpMk id="43" creationId="{B9EB6DAA-2F0C-43D5-A577-15D5D2C4E3F5}"/>
          </ac:cxnSpMkLst>
        </pc:cxnChg>
        <pc:cxnChg chg="add del">
          <ac:chgData name="Boris Albrecht" userId="af1fe413-d136-4603-b141-6eb3f54ddb34" providerId="ADAL" clId="{92E55E8F-7A4F-4123-BC4A-D150A10F5A7D}" dt="2023-09-25T09:01:28.034" v="2014" actId="26606"/>
          <ac:cxnSpMkLst>
            <pc:docMk/>
            <pc:sldMk cId="1176352610" sldId="1394"/>
            <ac:cxnSpMk id="46" creationId="{1F5DC8C3-BA5F-4EED-BB9A-A14272BD82A1}"/>
          </ac:cxnSpMkLst>
        </pc:cxnChg>
        <pc:cxnChg chg="add del">
          <ac:chgData name="Boris Albrecht" userId="af1fe413-d136-4603-b141-6eb3f54ddb34" providerId="ADAL" clId="{92E55E8F-7A4F-4123-BC4A-D150A10F5A7D}" dt="2023-09-25T09:01:28.034" v="2014" actId="26606"/>
          <ac:cxnSpMkLst>
            <pc:docMk/>
            <pc:sldMk cId="1176352610" sldId="1394"/>
            <ac:cxnSpMk id="48" creationId="{D5B557D3-D7B4-404B-84A1-9BD182BE5B06}"/>
          </ac:cxnSpMkLst>
        </pc:cxnChg>
        <pc:cxnChg chg="add">
          <ac:chgData name="Boris Albrecht" userId="af1fe413-d136-4603-b141-6eb3f54ddb34" providerId="ADAL" clId="{92E55E8F-7A4F-4123-BC4A-D150A10F5A7D}" dt="2023-09-25T09:01:28.039" v="2015" actId="26606"/>
          <ac:cxnSpMkLst>
            <pc:docMk/>
            <pc:sldMk cId="1176352610" sldId="1394"/>
            <ac:cxnSpMk id="51" creationId="{1F5DC8C3-BA5F-4EED-BB9A-A14272BD82A1}"/>
          </ac:cxnSpMkLst>
        </pc:cxnChg>
        <pc:cxnChg chg="add">
          <ac:chgData name="Boris Albrecht" userId="af1fe413-d136-4603-b141-6eb3f54ddb34" providerId="ADAL" clId="{92E55E8F-7A4F-4123-BC4A-D150A10F5A7D}" dt="2023-09-25T09:01:28.039" v="2015" actId="26606"/>
          <ac:cxnSpMkLst>
            <pc:docMk/>
            <pc:sldMk cId="1176352610" sldId="1394"/>
            <ac:cxnSpMk id="54" creationId="{2669285E-35F6-4010-B084-229A808458CD}"/>
          </ac:cxnSpMkLst>
        </pc:cxnChg>
      </pc:sldChg>
      <pc:sldChg chg="addSp delSp modSp new mod setBg modClrScheme chgLayout">
        <pc:chgData name="Boris Albrecht" userId="af1fe413-d136-4603-b141-6eb3f54ddb34" providerId="ADAL" clId="{92E55E8F-7A4F-4123-BC4A-D150A10F5A7D}" dt="2023-09-25T09:03:04.528" v="2035" actId="1076"/>
        <pc:sldMkLst>
          <pc:docMk/>
          <pc:sldMk cId="3650943784" sldId="1395"/>
        </pc:sldMkLst>
        <pc:spChg chg="del">
          <ac:chgData name="Boris Albrecht" userId="af1fe413-d136-4603-b141-6eb3f54ddb34" providerId="ADAL" clId="{92E55E8F-7A4F-4123-BC4A-D150A10F5A7D}" dt="2023-09-25T09:01:42.780" v="2017" actId="700"/>
          <ac:spMkLst>
            <pc:docMk/>
            <pc:sldMk cId="3650943784" sldId="1395"/>
            <ac:spMk id="2" creationId="{B89EAC6F-857F-61B9-7623-755E94121F2F}"/>
          </ac:spMkLst>
        </pc:spChg>
        <pc:spChg chg="add mod">
          <ac:chgData name="Boris Albrecht" userId="af1fe413-d136-4603-b141-6eb3f54ddb34" providerId="ADAL" clId="{92E55E8F-7A4F-4123-BC4A-D150A10F5A7D}" dt="2023-09-25T09:03:04.528" v="2035" actId="1076"/>
          <ac:spMkLst>
            <pc:docMk/>
            <pc:sldMk cId="3650943784" sldId="1395"/>
            <ac:spMk id="6" creationId="{D92C0C3E-1071-965D-7B3F-BE2FF0150DFC}"/>
          </ac:spMkLst>
        </pc:spChg>
        <pc:picChg chg="add mod">
          <ac:chgData name="Boris Albrecht" userId="af1fe413-d136-4603-b141-6eb3f54ddb34" providerId="ADAL" clId="{92E55E8F-7A4F-4123-BC4A-D150A10F5A7D}" dt="2023-09-25T09:02:36.343" v="2026" actId="1076"/>
          <ac:picMkLst>
            <pc:docMk/>
            <pc:sldMk cId="3650943784" sldId="1395"/>
            <ac:picMk id="3" creationId="{3A286DC7-3B4B-6E25-139A-3DF84D18866D}"/>
          </ac:picMkLst>
        </pc:picChg>
        <pc:picChg chg="add mod">
          <ac:chgData name="Boris Albrecht" userId="af1fe413-d136-4603-b141-6eb3f54ddb34" providerId="ADAL" clId="{92E55E8F-7A4F-4123-BC4A-D150A10F5A7D}" dt="2023-09-25T09:02:02.307" v="2020"/>
          <ac:picMkLst>
            <pc:docMk/>
            <pc:sldMk cId="3650943784" sldId="1395"/>
            <ac:picMk id="4" creationId="{833212FB-DBC7-AA63-30F2-5EAE0FFD28AE}"/>
          </ac:picMkLst>
        </pc:picChg>
      </pc:sldChg>
      <pc:sldChg chg="addSp delSp modSp new mod setBg modClrScheme modAnim chgLayout">
        <pc:chgData name="Boris Albrecht" userId="af1fe413-d136-4603-b141-6eb3f54ddb34" providerId="ADAL" clId="{92E55E8F-7A4F-4123-BC4A-D150A10F5A7D}" dt="2023-09-26T13:09:11.167" v="3029" actId="1076"/>
        <pc:sldMkLst>
          <pc:docMk/>
          <pc:sldMk cId="2655846046" sldId="1396"/>
        </pc:sldMkLst>
        <pc:spChg chg="del">
          <ac:chgData name="Boris Albrecht" userId="af1fe413-d136-4603-b141-6eb3f54ddb34" providerId="ADAL" clId="{92E55E8F-7A4F-4123-BC4A-D150A10F5A7D}" dt="2023-09-26T12:31:30.715" v="2413" actId="700"/>
          <ac:spMkLst>
            <pc:docMk/>
            <pc:sldMk cId="2655846046" sldId="1396"/>
            <ac:spMk id="2" creationId="{DD6372A3-1993-E77D-1838-45F46D4DB38B}"/>
          </ac:spMkLst>
        </pc:spChg>
        <pc:spChg chg="del">
          <ac:chgData name="Boris Albrecht" userId="af1fe413-d136-4603-b141-6eb3f54ddb34" providerId="ADAL" clId="{92E55E8F-7A4F-4123-BC4A-D150A10F5A7D}" dt="2023-09-26T12:31:30.715" v="2413" actId="700"/>
          <ac:spMkLst>
            <pc:docMk/>
            <pc:sldMk cId="2655846046" sldId="1396"/>
            <ac:spMk id="3" creationId="{FC32FEB5-4DCC-8B8E-F44F-55954D4EF004}"/>
          </ac:spMkLst>
        </pc:spChg>
        <pc:spChg chg="add mod ord">
          <ac:chgData name="Boris Albrecht" userId="af1fe413-d136-4603-b141-6eb3f54ddb34" providerId="ADAL" clId="{92E55E8F-7A4F-4123-BC4A-D150A10F5A7D}" dt="2023-09-26T12:45:50.944" v="2751" actId="207"/>
          <ac:spMkLst>
            <pc:docMk/>
            <pc:sldMk cId="2655846046" sldId="1396"/>
            <ac:spMk id="4" creationId="{904DD39C-EB6F-C27A-1B55-3E71603CF80A}"/>
          </ac:spMkLst>
        </pc:spChg>
        <pc:spChg chg="add mod">
          <ac:chgData name="Boris Albrecht" userId="af1fe413-d136-4603-b141-6eb3f54ddb34" providerId="ADAL" clId="{92E55E8F-7A4F-4123-BC4A-D150A10F5A7D}" dt="2023-09-26T12:47:03.341" v="2782" actId="20577"/>
          <ac:spMkLst>
            <pc:docMk/>
            <pc:sldMk cId="2655846046" sldId="1396"/>
            <ac:spMk id="5" creationId="{4064E35C-0085-28E3-CDAA-9C200F5A17D9}"/>
          </ac:spMkLst>
        </pc:spChg>
        <pc:spChg chg="add del">
          <ac:chgData name="Boris Albrecht" userId="af1fe413-d136-4603-b141-6eb3f54ddb34" providerId="ADAL" clId="{92E55E8F-7A4F-4123-BC4A-D150A10F5A7D}" dt="2023-09-26T12:34:34.164" v="2477" actId="26606"/>
          <ac:spMkLst>
            <pc:docMk/>
            <pc:sldMk cId="2655846046" sldId="1396"/>
            <ac:spMk id="18" creationId="{385E1BDC-A9B0-4A87-82E3-F3187F69A802}"/>
          </ac:spMkLst>
        </pc:spChg>
        <pc:spChg chg="add del">
          <ac:chgData name="Boris Albrecht" userId="af1fe413-d136-4603-b141-6eb3f54ddb34" providerId="ADAL" clId="{92E55E8F-7A4F-4123-BC4A-D150A10F5A7D}" dt="2023-09-26T12:34:34.164" v="2477" actId="26606"/>
          <ac:spMkLst>
            <pc:docMk/>
            <pc:sldMk cId="2655846046" sldId="1396"/>
            <ac:spMk id="20" creationId="{0990C621-3B8B-4820-8328-D47EF7CE823C}"/>
          </ac:spMkLst>
        </pc:spChg>
        <pc:spChg chg="add del">
          <ac:chgData name="Boris Albrecht" userId="af1fe413-d136-4603-b141-6eb3f54ddb34" providerId="ADAL" clId="{92E55E8F-7A4F-4123-BC4A-D150A10F5A7D}" dt="2023-09-26T12:34:34.164" v="2477" actId="26606"/>
          <ac:spMkLst>
            <pc:docMk/>
            <pc:sldMk cId="2655846046" sldId="1396"/>
            <ac:spMk id="22" creationId="{C1A2385B-1D2A-4E17-84FA-6CB7F0AAE473}"/>
          </ac:spMkLst>
        </pc:spChg>
        <pc:spChg chg="add del">
          <ac:chgData name="Boris Albrecht" userId="af1fe413-d136-4603-b141-6eb3f54ddb34" providerId="ADAL" clId="{92E55E8F-7A4F-4123-BC4A-D150A10F5A7D}" dt="2023-09-26T12:34:34.164" v="2477" actId="26606"/>
          <ac:spMkLst>
            <pc:docMk/>
            <pc:sldMk cId="2655846046" sldId="1396"/>
            <ac:spMk id="24" creationId="{5E791F2F-79DB-4CC0-9FA1-001E3E91E8B7}"/>
          </ac:spMkLst>
        </pc:spChg>
        <pc:spChg chg="add">
          <ac:chgData name="Boris Albrecht" userId="af1fe413-d136-4603-b141-6eb3f54ddb34" providerId="ADAL" clId="{92E55E8F-7A4F-4123-BC4A-D150A10F5A7D}" dt="2023-09-26T12:34:34.171" v="2478" actId="26606"/>
          <ac:spMkLst>
            <pc:docMk/>
            <pc:sldMk cId="2655846046" sldId="1396"/>
            <ac:spMk id="26" creationId="{C13237C8-E62C-4F0D-A318-BD6FB6C2D138}"/>
          </ac:spMkLst>
        </pc:spChg>
        <pc:spChg chg="add">
          <ac:chgData name="Boris Albrecht" userId="af1fe413-d136-4603-b141-6eb3f54ddb34" providerId="ADAL" clId="{92E55E8F-7A4F-4123-BC4A-D150A10F5A7D}" dt="2023-09-26T12:34:34.171" v="2478" actId="26606"/>
          <ac:spMkLst>
            <pc:docMk/>
            <pc:sldMk cId="2655846046" sldId="1396"/>
            <ac:spMk id="27" creationId="{AAAE94E3-A7DB-4868-B1E3-E49703488BBC}"/>
          </ac:spMkLst>
        </pc:spChg>
        <pc:spChg chg="add">
          <ac:chgData name="Boris Albrecht" userId="af1fe413-d136-4603-b141-6eb3f54ddb34" providerId="ADAL" clId="{92E55E8F-7A4F-4123-BC4A-D150A10F5A7D}" dt="2023-09-26T12:34:34.171" v="2478" actId="26606"/>
          <ac:spMkLst>
            <pc:docMk/>
            <pc:sldMk cId="2655846046" sldId="1396"/>
            <ac:spMk id="28" creationId="{19C9EAEA-39D0-4B0E-A0EB-51E7B26740B1}"/>
          </ac:spMkLst>
        </pc:spChg>
        <pc:spChg chg="add">
          <ac:chgData name="Boris Albrecht" userId="af1fe413-d136-4603-b141-6eb3f54ddb34" providerId="ADAL" clId="{92E55E8F-7A4F-4123-BC4A-D150A10F5A7D}" dt="2023-09-26T12:34:34.171" v="2478" actId="26606"/>
          <ac:spMkLst>
            <pc:docMk/>
            <pc:sldMk cId="2655846046" sldId="1396"/>
            <ac:spMk id="30" creationId="{8CB5D2D7-DF65-4E86-BFBA-FFB9B5ACEB64}"/>
          </ac:spMkLst>
        </pc:spChg>
        <pc:spChg chg="add">
          <ac:chgData name="Boris Albrecht" userId="af1fe413-d136-4603-b141-6eb3f54ddb34" providerId="ADAL" clId="{92E55E8F-7A4F-4123-BC4A-D150A10F5A7D}" dt="2023-09-26T12:34:34.171" v="2478" actId="26606"/>
          <ac:spMkLst>
            <pc:docMk/>
            <pc:sldMk cId="2655846046" sldId="1396"/>
            <ac:spMk id="32" creationId="{3873B707-463F-40B0-8227-E8CC6C67EB25}"/>
          </ac:spMkLst>
        </pc:spChg>
        <pc:grpChg chg="add del">
          <ac:chgData name="Boris Albrecht" userId="af1fe413-d136-4603-b141-6eb3f54ddb34" providerId="ADAL" clId="{92E55E8F-7A4F-4123-BC4A-D150A10F5A7D}" dt="2023-09-26T12:34:34.171" v="2478" actId="26606"/>
          <ac:grpSpMkLst>
            <pc:docMk/>
            <pc:sldMk cId="2655846046" sldId="1396"/>
            <ac:grpSpMk id="11" creationId="{6258F736-B256-8039-9DC6-F4E49A5C5AD5}"/>
          </ac:grpSpMkLst>
        </pc:grpChg>
        <pc:grpChg chg="add">
          <ac:chgData name="Boris Albrecht" userId="af1fe413-d136-4603-b141-6eb3f54ddb34" providerId="ADAL" clId="{92E55E8F-7A4F-4123-BC4A-D150A10F5A7D}" dt="2023-09-26T12:34:34.171" v="2478" actId="26606"/>
          <ac:grpSpMkLst>
            <pc:docMk/>
            <pc:sldMk cId="2655846046" sldId="1396"/>
            <ac:grpSpMk id="29" creationId="{1DE889C7-FAD6-4397-98E2-05D503484459}"/>
          </ac:grpSpMkLst>
        </pc:grpChg>
        <pc:picChg chg="add del mod ord">
          <ac:chgData name="Boris Albrecht" userId="af1fe413-d136-4603-b141-6eb3f54ddb34" providerId="ADAL" clId="{92E55E8F-7A4F-4123-BC4A-D150A10F5A7D}" dt="2023-09-26T12:34:43.525" v="2479" actId="478"/>
          <ac:picMkLst>
            <pc:docMk/>
            <pc:sldMk cId="2655846046" sldId="1396"/>
            <ac:picMk id="6" creationId="{F6128696-A99F-F9FD-81C5-752973BDF995}"/>
          </ac:picMkLst>
        </pc:picChg>
        <pc:picChg chg="add mod">
          <ac:chgData name="Boris Albrecht" userId="af1fe413-d136-4603-b141-6eb3f54ddb34" providerId="ADAL" clId="{92E55E8F-7A4F-4123-BC4A-D150A10F5A7D}" dt="2023-09-26T13:09:11.167" v="3029" actId="1076"/>
          <ac:picMkLst>
            <pc:docMk/>
            <pc:sldMk cId="2655846046" sldId="1396"/>
            <ac:picMk id="7" creationId="{4B84DE07-3B6A-09C6-AECC-8AB0A41A0B2C}"/>
          </ac:picMkLst>
        </pc:picChg>
      </pc:sldChg>
      <pc:sldChg chg="delSp modSp add del mod modAnim">
        <pc:chgData name="Boris Albrecht" userId="af1fe413-d136-4603-b141-6eb3f54ddb34" providerId="ADAL" clId="{92E55E8F-7A4F-4123-BC4A-D150A10F5A7D}" dt="2023-09-26T12:59:25.115" v="2960" actId="2696"/>
        <pc:sldMkLst>
          <pc:docMk/>
          <pc:sldMk cId="3916321541" sldId="1397"/>
        </pc:sldMkLst>
        <pc:spChg chg="del mod">
          <ac:chgData name="Boris Albrecht" userId="af1fe413-d136-4603-b141-6eb3f54ddb34" providerId="ADAL" clId="{92E55E8F-7A4F-4123-BC4A-D150A10F5A7D}" dt="2023-09-26T12:59:00.338" v="2955" actId="21"/>
          <ac:spMkLst>
            <pc:docMk/>
            <pc:sldMk cId="3916321541" sldId="1397"/>
            <ac:spMk id="4" creationId="{904DD39C-EB6F-C27A-1B55-3E71603CF80A}"/>
          </ac:spMkLst>
        </pc:spChg>
        <pc:spChg chg="mod">
          <ac:chgData name="Boris Albrecht" userId="af1fe413-d136-4603-b141-6eb3f54ddb34" providerId="ADAL" clId="{92E55E8F-7A4F-4123-BC4A-D150A10F5A7D}" dt="2023-09-26T12:35:40.647" v="2486"/>
          <ac:spMkLst>
            <pc:docMk/>
            <pc:sldMk cId="3916321541" sldId="1397"/>
            <ac:spMk id="5" creationId="{4064E35C-0085-28E3-CDAA-9C200F5A17D9}"/>
          </ac:spMkLst>
        </pc:spChg>
        <pc:picChg chg="del">
          <ac:chgData name="Boris Albrecht" userId="af1fe413-d136-4603-b141-6eb3f54ddb34" providerId="ADAL" clId="{92E55E8F-7A4F-4123-BC4A-D150A10F5A7D}" dt="2023-09-26T12:36:30.356" v="2508" actId="478"/>
          <ac:picMkLst>
            <pc:docMk/>
            <pc:sldMk cId="3916321541" sldId="1397"/>
            <ac:picMk id="7" creationId="{4B84DE07-3B6A-09C6-AECC-8AB0A41A0B2C}"/>
          </ac:picMkLst>
        </pc:picChg>
      </pc:sldChg>
      <pc:sldChg chg="addSp delSp modSp add mod ord modClrScheme delAnim modAnim delDesignElem chgLayout">
        <pc:chgData name="Boris Albrecht" userId="af1fe413-d136-4603-b141-6eb3f54ddb34" providerId="ADAL" clId="{92E55E8F-7A4F-4123-BC4A-D150A10F5A7D}" dt="2023-09-26T12:53:40.774" v="2903" actId="20577"/>
        <pc:sldMkLst>
          <pc:docMk/>
          <pc:sldMk cId="4078986172" sldId="1398"/>
        </pc:sldMkLst>
        <pc:spChg chg="del">
          <ac:chgData name="Boris Albrecht" userId="af1fe413-d136-4603-b141-6eb3f54ddb34" providerId="ADAL" clId="{92E55E8F-7A4F-4123-BC4A-D150A10F5A7D}" dt="2023-09-26T12:38:44.381" v="2598" actId="478"/>
          <ac:spMkLst>
            <pc:docMk/>
            <pc:sldMk cId="4078986172" sldId="1398"/>
            <ac:spMk id="4" creationId="{904DD39C-EB6F-C27A-1B55-3E71603CF80A}"/>
          </ac:spMkLst>
        </pc:spChg>
        <pc:spChg chg="del mod">
          <ac:chgData name="Boris Albrecht" userId="af1fe413-d136-4603-b141-6eb3f54ddb34" providerId="ADAL" clId="{92E55E8F-7A4F-4123-BC4A-D150A10F5A7D}" dt="2023-09-26T12:41:27.796" v="2653" actId="478"/>
          <ac:spMkLst>
            <pc:docMk/>
            <pc:sldMk cId="4078986172" sldId="1398"/>
            <ac:spMk id="5" creationId="{4064E35C-0085-28E3-CDAA-9C200F5A17D9}"/>
          </ac:spMkLst>
        </pc:spChg>
        <pc:spChg chg="add mod">
          <ac:chgData name="Boris Albrecht" userId="af1fe413-d136-4603-b141-6eb3f54ddb34" providerId="ADAL" clId="{92E55E8F-7A4F-4123-BC4A-D150A10F5A7D}" dt="2023-09-26T12:53:19.785" v="2900" actId="14100"/>
          <ac:spMkLst>
            <pc:docMk/>
            <pc:sldMk cId="4078986172" sldId="1398"/>
            <ac:spMk id="10" creationId="{F322608A-C20E-C974-93C1-972FB0746A9D}"/>
          </ac:spMkLst>
        </pc:spChg>
        <pc:spChg chg="add del">
          <ac:chgData name="Boris Albrecht" userId="af1fe413-d136-4603-b141-6eb3f54ddb34" providerId="ADAL" clId="{92E55E8F-7A4F-4123-BC4A-D150A10F5A7D}" dt="2023-09-26T12:42:54.266" v="2681" actId="26606"/>
          <ac:spMkLst>
            <pc:docMk/>
            <pc:sldMk cId="4078986172" sldId="1398"/>
            <ac:spMk id="15" creationId="{4522B21E-B2B9-4C72-9A71-C87EFD137480}"/>
          </ac:spMkLst>
        </pc:spChg>
        <pc:spChg chg="add del">
          <ac:chgData name="Boris Albrecht" userId="af1fe413-d136-4603-b141-6eb3f54ddb34" providerId="ADAL" clId="{92E55E8F-7A4F-4123-BC4A-D150A10F5A7D}" dt="2023-09-26T12:42:54.266" v="2681" actId="26606"/>
          <ac:spMkLst>
            <pc:docMk/>
            <pc:sldMk cId="4078986172" sldId="1398"/>
            <ac:spMk id="17" creationId="{5EB7D2A2-F448-44D4-938C-DC84CBCB3B1E}"/>
          </ac:spMkLst>
        </pc:spChg>
        <pc:spChg chg="add mod">
          <ac:chgData name="Boris Albrecht" userId="af1fe413-d136-4603-b141-6eb3f54ddb34" providerId="ADAL" clId="{92E55E8F-7A4F-4123-BC4A-D150A10F5A7D}" dt="2023-09-26T12:53:40.774" v="2903" actId="20577"/>
          <ac:spMkLst>
            <pc:docMk/>
            <pc:sldMk cId="4078986172" sldId="1398"/>
            <ac:spMk id="18" creationId="{E912C45B-B8A5-8718-AAE0-4C7221182EE3}"/>
          </ac:spMkLst>
        </pc:spChg>
        <pc:spChg chg="add del">
          <ac:chgData name="Boris Albrecht" userId="af1fe413-d136-4603-b141-6eb3f54ddb34" providerId="ADAL" clId="{92E55E8F-7A4F-4123-BC4A-D150A10F5A7D}" dt="2023-09-26T12:42:54.266" v="2681" actId="26606"/>
          <ac:spMkLst>
            <pc:docMk/>
            <pc:sldMk cId="4078986172" sldId="1398"/>
            <ac:spMk id="19" creationId="{871AEA07-1E14-44B4-8E55-64EF049CD66F}"/>
          </ac:spMkLst>
        </pc:spChg>
        <pc:spChg chg="add mod">
          <ac:chgData name="Boris Albrecht" userId="af1fe413-d136-4603-b141-6eb3f54ddb34" providerId="ADAL" clId="{92E55E8F-7A4F-4123-BC4A-D150A10F5A7D}" dt="2023-09-26T12:51:07.585" v="2873" actId="1076"/>
          <ac:spMkLst>
            <pc:docMk/>
            <pc:sldMk cId="4078986172" sldId="1398"/>
            <ac:spMk id="20" creationId="{B0FFEFAA-7A86-69FB-D3FD-EECE1B89A427}"/>
          </ac:spMkLst>
        </pc:spChg>
        <pc:spChg chg="add del">
          <ac:chgData name="Boris Albrecht" userId="af1fe413-d136-4603-b141-6eb3f54ddb34" providerId="ADAL" clId="{92E55E8F-7A4F-4123-BC4A-D150A10F5A7D}" dt="2023-09-26T12:43:28.472" v="2708" actId="26606"/>
          <ac:spMkLst>
            <pc:docMk/>
            <pc:sldMk cId="4078986172" sldId="1398"/>
            <ac:spMk id="22" creationId="{99413ED5-9ED4-4772-BCE4-2BCAE6B12E35}"/>
          </ac:spMkLst>
        </pc:spChg>
        <pc:spChg chg="add del">
          <ac:chgData name="Boris Albrecht" userId="af1fe413-d136-4603-b141-6eb3f54ddb34" providerId="ADAL" clId="{92E55E8F-7A4F-4123-BC4A-D150A10F5A7D}" dt="2023-09-26T12:43:28.472" v="2708" actId="26606"/>
          <ac:spMkLst>
            <pc:docMk/>
            <pc:sldMk cId="4078986172" sldId="1398"/>
            <ac:spMk id="23" creationId="{04357C93-F0CB-4A1C-8F77-4E9063789819}"/>
          </ac:spMkLst>
        </pc:spChg>
        <pc:spChg chg="add del">
          <ac:chgData name="Boris Albrecht" userId="af1fe413-d136-4603-b141-6eb3f54ddb34" providerId="ADAL" clId="{92E55E8F-7A4F-4123-BC4A-D150A10F5A7D}" dt="2023-09-26T12:43:28.472" v="2708" actId="26606"/>
          <ac:spMkLst>
            <pc:docMk/>
            <pc:sldMk cId="4078986172" sldId="1398"/>
            <ac:spMk id="24" creationId="{BA79A7CF-01AF-4178-9369-94E0C90EB046}"/>
          </ac:spMkLst>
        </pc:spChg>
        <pc:spChg chg="add del">
          <ac:chgData name="Boris Albrecht" userId="af1fe413-d136-4603-b141-6eb3f54ddb34" providerId="ADAL" clId="{92E55E8F-7A4F-4123-BC4A-D150A10F5A7D}" dt="2023-09-26T12:43:28.472" v="2708" actId="26606"/>
          <ac:spMkLst>
            <pc:docMk/>
            <pc:sldMk cId="4078986172" sldId="1398"/>
            <ac:spMk id="25" creationId="{90F533E9-6690-41A8-A372-4C6C622D028D}"/>
          </ac:spMkLst>
        </pc:spChg>
        <pc:spChg chg="add del">
          <ac:chgData name="Boris Albrecht" userId="af1fe413-d136-4603-b141-6eb3f54ddb34" providerId="ADAL" clId="{92E55E8F-7A4F-4123-BC4A-D150A10F5A7D}" dt="2023-09-26T12:41:44.137" v="2658" actId="700"/>
          <ac:spMkLst>
            <pc:docMk/>
            <pc:sldMk cId="4078986172" sldId="1398"/>
            <ac:spMk id="26" creationId="{C13237C8-E62C-4F0D-A318-BD6FB6C2D138}"/>
          </ac:spMkLst>
        </pc:spChg>
        <pc:spChg chg="add del">
          <ac:chgData name="Boris Albrecht" userId="af1fe413-d136-4603-b141-6eb3f54ddb34" providerId="ADAL" clId="{92E55E8F-7A4F-4123-BC4A-D150A10F5A7D}" dt="2023-09-26T12:41:44.137" v="2658" actId="700"/>
          <ac:spMkLst>
            <pc:docMk/>
            <pc:sldMk cId="4078986172" sldId="1398"/>
            <ac:spMk id="27" creationId="{AAAE94E3-A7DB-4868-B1E3-E49703488BBC}"/>
          </ac:spMkLst>
        </pc:spChg>
        <pc:spChg chg="add del">
          <ac:chgData name="Boris Albrecht" userId="af1fe413-d136-4603-b141-6eb3f54ddb34" providerId="ADAL" clId="{92E55E8F-7A4F-4123-BC4A-D150A10F5A7D}" dt="2023-09-26T12:41:44.137" v="2658" actId="700"/>
          <ac:spMkLst>
            <pc:docMk/>
            <pc:sldMk cId="4078986172" sldId="1398"/>
            <ac:spMk id="28" creationId="{19C9EAEA-39D0-4B0E-A0EB-51E7B26740B1}"/>
          </ac:spMkLst>
        </pc:spChg>
        <pc:spChg chg="add del">
          <ac:chgData name="Boris Albrecht" userId="af1fe413-d136-4603-b141-6eb3f54ddb34" providerId="ADAL" clId="{92E55E8F-7A4F-4123-BC4A-D150A10F5A7D}" dt="2023-09-26T12:41:44.137" v="2658" actId="700"/>
          <ac:spMkLst>
            <pc:docMk/>
            <pc:sldMk cId="4078986172" sldId="1398"/>
            <ac:spMk id="30" creationId="{8CB5D2D7-DF65-4E86-BFBA-FFB9B5ACEB64}"/>
          </ac:spMkLst>
        </pc:spChg>
        <pc:spChg chg="add">
          <ac:chgData name="Boris Albrecht" userId="af1fe413-d136-4603-b141-6eb3f54ddb34" providerId="ADAL" clId="{92E55E8F-7A4F-4123-BC4A-D150A10F5A7D}" dt="2023-09-26T12:43:28.472" v="2708" actId="26606"/>
          <ac:spMkLst>
            <pc:docMk/>
            <pc:sldMk cId="4078986172" sldId="1398"/>
            <ac:spMk id="31" creationId="{BA79A7CF-01AF-4178-9369-94E0C90EB046}"/>
          </ac:spMkLst>
        </pc:spChg>
        <pc:spChg chg="add del">
          <ac:chgData name="Boris Albrecht" userId="af1fe413-d136-4603-b141-6eb3f54ddb34" providerId="ADAL" clId="{92E55E8F-7A4F-4123-BC4A-D150A10F5A7D}" dt="2023-09-26T12:41:44.137" v="2658" actId="700"/>
          <ac:spMkLst>
            <pc:docMk/>
            <pc:sldMk cId="4078986172" sldId="1398"/>
            <ac:spMk id="32" creationId="{3873B707-463F-40B0-8227-E8CC6C67EB25}"/>
          </ac:spMkLst>
        </pc:spChg>
        <pc:spChg chg="add">
          <ac:chgData name="Boris Albrecht" userId="af1fe413-d136-4603-b141-6eb3f54ddb34" providerId="ADAL" clId="{92E55E8F-7A4F-4123-BC4A-D150A10F5A7D}" dt="2023-09-26T12:43:28.472" v="2708" actId="26606"/>
          <ac:spMkLst>
            <pc:docMk/>
            <pc:sldMk cId="4078986172" sldId="1398"/>
            <ac:spMk id="33" creationId="{99413ED5-9ED4-4772-BCE4-2BCAE6B12E35}"/>
          </ac:spMkLst>
        </pc:spChg>
        <pc:spChg chg="add">
          <ac:chgData name="Boris Albrecht" userId="af1fe413-d136-4603-b141-6eb3f54ddb34" providerId="ADAL" clId="{92E55E8F-7A4F-4123-BC4A-D150A10F5A7D}" dt="2023-09-26T12:43:28.472" v="2708" actId="26606"/>
          <ac:spMkLst>
            <pc:docMk/>
            <pc:sldMk cId="4078986172" sldId="1398"/>
            <ac:spMk id="34" creationId="{04357C93-F0CB-4A1C-8F77-4E9063789819}"/>
          </ac:spMkLst>
        </pc:spChg>
        <pc:spChg chg="add">
          <ac:chgData name="Boris Albrecht" userId="af1fe413-d136-4603-b141-6eb3f54ddb34" providerId="ADAL" clId="{92E55E8F-7A4F-4123-BC4A-D150A10F5A7D}" dt="2023-09-26T12:43:28.472" v="2708" actId="26606"/>
          <ac:spMkLst>
            <pc:docMk/>
            <pc:sldMk cId="4078986172" sldId="1398"/>
            <ac:spMk id="36" creationId="{90F533E9-6690-41A8-A372-4C6C622D028D}"/>
          </ac:spMkLst>
        </pc:spChg>
        <pc:grpChg chg="add del">
          <ac:chgData name="Boris Albrecht" userId="af1fe413-d136-4603-b141-6eb3f54ddb34" providerId="ADAL" clId="{92E55E8F-7A4F-4123-BC4A-D150A10F5A7D}" dt="2023-09-26T12:41:44.137" v="2658" actId="700"/>
          <ac:grpSpMkLst>
            <pc:docMk/>
            <pc:sldMk cId="4078986172" sldId="1398"/>
            <ac:grpSpMk id="29" creationId="{1DE889C7-FAD6-4397-98E2-05D503484459}"/>
          </ac:grpSpMkLst>
        </pc:grpChg>
        <pc:graphicFrameChg chg="add del mod">
          <ac:chgData name="Boris Albrecht" userId="af1fe413-d136-4603-b141-6eb3f54ddb34" providerId="ADAL" clId="{92E55E8F-7A4F-4123-BC4A-D150A10F5A7D}" dt="2023-09-26T12:41:31.116" v="2655" actId="478"/>
          <ac:graphicFrameMkLst>
            <pc:docMk/>
            <pc:sldMk cId="4078986172" sldId="1398"/>
            <ac:graphicFrameMk id="7" creationId="{FCB1FB88-5967-32ED-53BA-7F3F466B4103}"/>
          </ac:graphicFrameMkLst>
        </pc:graphicFrameChg>
        <pc:graphicFrameChg chg="add del mod modGraphic">
          <ac:chgData name="Boris Albrecht" userId="af1fe413-d136-4603-b141-6eb3f54ddb34" providerId="ADAL" clId="{92E55E8F-7A4F-4123-BC4A-D150A10F5A7D}" dt="2023-09-26T12:41:23.270" v="2651" actId="478"/>
          <ac:graphicFrameMkLst>
            <pc:docMk/>
            <pc:sldMk cId="4078986172" sldId="1398"/>
            <ac:graphicFrameMk id="8" creationId="{56132568-34D9-75BF-84FD-65860F323EC9}"/>
          </ac:graphicFrameMkLst>
        </pc:graphicFrameChg>
        <pc:graphicFrameChg chg="add del mod modGraphic">
          <ac:chgData name="Boris Albrecht" userId="af1fe413-d136-4603-b141-6eb3f54ddb34" providerId="ADAL" clId="{92E55E8F-7A4F-4123-BC4A-D150A10F5A7D}" dt="2023-09-26T12:41:25.894" v="2652" actId="478"/>
          <ac:graphicFrameMkLst>
            <pc:docMk/>
            <pc:sldMk cId="4078986172" sldId="1398"/>
            <ac:graphicFrameMk id="9" creationId="{21D23405-12FB-AE98-F86A-1F15952DA8C2}"/>
          </ac:graphicFrameMkLst>
        </pc:graphicFrameChg>
        <pc:picChg chg="add del mod">
          <ac:chgData name="Boris Albrecht" userId="af1fe413-d136-4603-b141-6eb3f54ddb34" providerId="ADAL" clId="{92E55E8F-7A4F-4123-BC4A-D150A10F5A7D}" dt="2023-09-26T12:41:19.517" v="2648" actId="478"/>
          <ac:picMkLst>
            <pc:docMk/>
            <pc:sldMk cId="4078986172" sldId="1398"/>
            <ac:picMk id="2" creationId="{CA984A0C-80A9-8FD1-EF7F-E11A3A86EA5F}"/>
          </ac:picMkLst>
        </pc:picChg>
        <pc:picChg chg="add del mod">
          <ac:chgData name="Boris Albrecht" userId="af1fe413-d136-4603-b141-6eb3f54ddb34" providerId="ADAL" clId="{92E55E8F-7A4F-4123-BC4A-D150A10F5A7D}" dt="2023-09-26T12:41:20.425" v="2649" actId="478"/>
          <ac:picMkLst>
            <pc:docMk/>
            <pc:sldMk cId="4078986172" sldId="1398"/>
            <ac:picMk id="3" creationId="{A7AF30AB-E7CD-1052-1639-D50F5AC299B4}"/>
          </ac:picMkLst>
        </pc:picChg>
        <pc:picChg chg="add del mod">
          <ac:chgData name="Boris Albrecht" userId="af1fe413-d136-4603-b141-6eb3f54ddb34" providerId="ADAL" clId="{92E55E8F-7A4F-4123-BC4A-D150A10F5A7D}" dt="2023-09-26T12:41:29.316" v="2654" actId="478"/>
          <ac:picMkLst>
            <pc:docMk/>
            <pc:sldMk cId="4078986172" sldId="1398"/>
            <ac:picMk id="6" creationId="{238EB0F6-B15A-4557-42C1-009954C76EEE}"/>
          </ac:picMkLst>
        </pc:picChg>
        <pc:picChg chg="add del mod">
          <ac:chgData name="Boris Albrecht" userId="af1fe413-d136-4603-b141-6eb3f54ddb34" providerId="ADAL" clId="{92E55E8F-7A4F-4123-BC4A-D150A10F5A7D}" dt="2023-09-26T12:43:22.948" v="2705" actId="478"/>
          <ac:picMkLst>
            <pc:docMk/>
            <pc:sldMk cId="4078986172" sldId="1398"/>
            <ac:picMk id="11" creationId="{0982596C-B523-861D-B14F-909C41D65E1A}"/>
          </ac:picMkLst>
        </pc:picChg>
        <pc:picChg chg="add del mod">
          <ac:chgData name="Boris Albrecht" userId="af1fe413-d136-4603-b141-6eb3f54ddb34" providerId="ADAL" clId="{92E55E8F-7A4F-4123-BC4A-D150A10F5A7D}" dt="2023-09-26T12:44:12.308" v="2736" actId="478"/>
          <ac:picMkLst>
            <pc:docMk/>
            <pc:sldMk cId="4078986172" sldId="1398"/>
            <ac:picMk id="13" creationId="{354443EB-1196-A147-B1A5-9DEE06411A7A}"/>
          </ac:picMkLst>
        </pc:picChg>
        <pc:picChg chg="add del mod">
          <ac:chgData name="Boris Albrecht" userId="af1fe413-d136-4603-b141-6eb3f54ddb34" providerId="ADAL" clId="{92E55E8F-7A4F-4123-BC4A-D150A10F5A7D}" dt="2023-09-26T12:47:49.060" v="2788" actId="478"/>
          <ac:picMkLst>
            <pc:docMk/>
            <pc:sldMk cId="4078986172" sldId="1398"/>
            <ac:picMk id="14" creationId="{8D15D4C6-4092-A206-CA54-2D334634C246}"/>
          </ac:picMkLst>
        </pc:picChg>
        <pc:picChg chg="add mod">
          <ac:chgData name="Boris Albrecht" userId="af1fe413-d136-4603-b141-6eb3f54ddb34" providerId="ADAL" clId="{92E55E8F-7A4F-4123-BC4A-D150A10F5A7D}" dt="2023-09-26T12:52:15.825" v="2879" actId="1076"/>
          <ac:picMkLst>
            <pc:docMk/>
            <pc:sldMk cId="4078986172" sldId="1398"/>
            <ac:picMk id="16" creationId="{12FA368B-8212-5A3F-B1BB-6A58D3EBBA1A}"/>
          </ac:picMkLst>
        </pc:picChg>
        <pc:cxnChg chg="add del">
          <ac:chgData name="Boris Albrecht" userId="af1fe413-d136-4603-b141-6eb3f54ddb34" providerId="ADAL" clId="{92E55E8F-7A4F-4123-BC4A-D150A10F5A7D}" dt="2023-09-26T12:42:54.266" v="2681" actId="26606"/>
          <ac:cxnSpMkLst>
            <pc:docMk/>
            <pc:sldMk cId="4078986172" sldId="1398"/>
            <ac:cxnSpMk id="12" creationId="{F7C8EA93-3210-4C62-99E9-153C275E3A87}"/>
          </ac:cxnSpMkLst>
        </pc:cxnChg>
      </pc:sldChg>
      <pc:sldChg chg="modSp add mod">
        <pc:chgData name="Boris Albrecht" userId="af1fe413-d136-4603-b141-6eb3f54ddb34" providerId="ADAL" clId="{92E55E8F-7A4F-4123-BC4A-D150A10F5A7D}" dt="2023-09-26T12:45:13.660" v="2745" actId="255"/>
        <pc:sldMkLst>
          <pc:docMk/>
          <pc:sldMk cId="3915284234" sldId="1399"/>
        </pc:sldMkLst>
        <pc:spChg chg="mod">
          <ac:chgData name="Boris Albrecht" userId="af1fe413-d136-4603-b141-6eb3f54ddb34" providerId="ADAL" clId="{92E55E8F-7A4F-4123-BC4A-D150A10F5A7D}" dt="2023-09-26T12:45:13.660" v="2745" actId="255"/>
          <ac:spMkLst>
            <pc:docMk/>
            <pc:sldMk cId="3915284234" sldId="1399"/>
            <ac:spMk id="5" creationId="{4064E35C-0085-28E3-CDAA-9C200F5A17D9}"/>
          </ac:spMkLst>
        </pc:spChg>
      </pc:sldChg>
      <pc:sldChg chg="addSp delSp modSp add mod setBg setClrOvrMap">
        <pc:chgData name="Boris Albrecht" userId="af1fe413-d136-4603-b141-6eb3f54ddb34" providerId="ADAL" clId="{92E55E8F-7A4F-4123-BC4A-D150A10F5A7D}" dt="2023-09-26T12:42:27.369" v="2675" actId="1076"/>
        <pc:sldMkLst>
          <pc:docMk/>
          <pc:sldMk cId="931423792" sldId="1400"/>
        </pc:sldMkLst>
        <pc:spChg chg="del mod ord">
          <ac:chgData name="Boris Albrecht" userId="af1fe413-d136-4603-b141-6eb3f54ddb34" providerId="ADAL" clId="{92E55E8F-7A4F-4123-BC4A-D150A10F5A7D}" dt="2023-09-26T12:42:21.845" v="2672" actId="478"/>
          <ac:spMkLst>
            <pc:docMk/>
            <pc:sldMk cId="931423792" sldId="1400"/>
            <ac:spMk id="10" creationId="{F322608A-C20E-C974-93C1-972FB0746A9D}"/>
          </ac:spMkLst>
        </pc:spChg>
        <pc:spChg chg="add del">
          <ac:chgData name="Boris Albrecht" userId="af1fe413-d136-4603-b141-6eb3f54ddb34" providerId="ADAL" clId="{92E55E8F-7A4F-4123-BC4A-D150A10F5A7D}" dt="2023-09-26T12:42:15.467" v="2671" actId="26606"/>
          <ac:spMkLst>
            <pc:docMk/>
            <pc:sldMk cId="931423792" sldId="1400"/>
            <ac:spMk id="15" creationId="{4522B21E-B2B9-4C72-9A71-C87EFD137480}"/>
          </ac:spMkLst>
        </pc:spChg>
        <pc:spChg chg="add del">
          <ac:chgData name="Boris Albrecht" userId="af1fe413-d136-4603-b141-6eb3f54ddb34" providerId="ADAL" clId="{92E55E8F-7A4F-4123-BC4A-D150A10F5A7D}" dt="2023-09-26T12:42:15.467" v="2671" actId="26606"/>
          <ac:spMkLst>
            <pc:docMk/>
            <pc:sldMk cId="931423792" sldId="1400"/>
            <ac:spMk id="17" creationId="{5EB7D2A2-F448-44D4-938C-DC84CBCB3B1E}"/>
          </ac:spMkLst>
        </pc:spChg>
        <pc:spChg chg="add del">
          <ac:chgData name="Boris Albrecht" userId="af1fe413-d136-4603-b141-6eb3f54ddb34" providerId="ADAL" clId="{92E55E8F-7A4F-4123-BC4A-D150A10F5A7D}" dt="2023-09-26T12:42:15.467" v="2671" actId="26606"/>
          <ac:spMkLst>
            <pc:docMk/>
            <pc:sldMk cId="931423792" sldId="1400"/>
            <ac:spMk id="19" creationId="{871AEA07-1E14-44B4-8E55-64EF049CD66F}"/>
          </ac:spMkLst>
        </pc:spChg>
        <pc:spChg chg="add del">
          <ac:chgData name="Boris Albrecht" userId="af1fe413-d136-4603-b141-6eb3f54ddb34" providerId="ADAL" clId="{92E55E8F-7A4F-4123-BC4A-D150A10F5A7D}" dt="2023-09-26T12:42:07.167" v="2664" actId="26606"/>
          <ac:spMkLst>
            <pc:docMk/>
            <pc:sldMk cId="931423792" sldId="1400"/>
            <ac:spMk id="24" creationId="{BA79A7CF-01AF-4178-9369-94E0C90EB046}"/>
          </ac:spMkLst>
        </pc:spChg>
        <pc:spChg chg="add del">
          <ac:chgData name="Boris Albrecht" userId="af1fe413-d136-4603-b141-6eb3f54ddb34" providerId="ADAL" clId="{92E55E8F-7A4F-4123-BC4A-D150A10F5A7D}" dt="2023-09-26T12:42:07.167" v="2664" actId="26606"/>
          <ac:spMkLst>
            <pc:docMk/>
            <pc:sldMk cId="931423792" sldId="1400"/>
            <ac:spMk id="26" creationId="{99413ED5-9ED4-4772-BCE4-2BCAE6B12E35}"/>
          </ac:spMkLst>
        </pc:spChg>
        <pc:spChg chg="add del">
          <ac:chgData name="Boris Albrecht" userId="af1fe413-d136-4603-b141-6eb3f54ddb34" providerId="ADAL" clId="{92E55E8F-7A4F-4123-BC4A-D150A10F5A7D}" dt="2023-09-26T12:42:07.167" v="2664" actId="26606"/>
          <ac:spMkLst>
            <pc:docMk/>
            <pc:sldMk cId="931423792" sldId="1400"/>
            <ac:spMk id="28" creationId="{04357C93-F0CB-4A1C-8F77-4E9063789819}"/>
          </ac:spMkLst>
        </pc:spChg>
        <pc:spChg chg="add del">
          <ac:chgData name="Boris Albrecht" userId="af1fe413-d136-4603-b141-6eb3f54ddb34" providerId="ADAL" clId="{92E55E8F-7A4F-4123-BC4A-D150A10F5A7D}" dt="2023-09-26T12:42:07.167" v="2664" actId="26606"/>
          <ac:spMkLst>
            <pc:docMk/>
            <pc:sldMk cId="931423792" sldId="1400"/>
            <ac:spMk id="30" creationId="{90F533E9-6690-41A8-A372-4C6C622D028D}"/>
          </ac:spMkLst>
        </pc:spChg>
        <pc:spChg chg="add del">
          <ac:chgData name="Boris Albrecht" userId="af1fe413-d136-4603-b141-6eb3f54ddb34" providerId="ADAL" clId="{92E55E8F-7A4F-4123-BC4A-D150A10F5A7D}" dt="2023-09-26T12:42:11.420" v="2666" actId="26606"/>
          <ac:spMkLst>
            <pc:docMk/>
            <pc:sldMk cId="931423792" sldId="1400"/>
            <ac:spMk id="31" creationId="{B81933D1-5615-42C7-9C0B-4EB7105CCE2D}"/>
          </ac:spMkLst>
        </pc:spChg>
        <pc:spChg chg="add del">
          <ac:chgData name="Boris Albrecht" userId="af1fe413-d136-4603-b141-6eb3f54ddb34" providerId="ADAL" clId="{92E55E8F-7A4F-4123-BC4A-D150A10F5A7D}" dt="2023-09-26T12:42:11.420" v="2666" actId="26606"/>
          <ac:spMkLst>
            <pc:docMk/>
            <pc:sldMk cId="931423792" sldId="1400"/>
            <ac:spMk id="32" creationId="{47942995-B07F-4636-9A06-C6A104B260A8}"/>
          </ac:spMkLst>
        </pc:spChg>
        <pc:spChg chg="add del">
          <ac:chgData name="Boris Albrecht" userId="af1fe413-d136-4603-b141-6eb3f54ddb34" providerId="ADAL" clId="{92E55E8F-7A4F-4123-BC4A-D150A10F5A7D}" dt="2023-09-26T12:42:11.420" v="2666" actId="26606"/>
          <ac:spMkLst>
            <pc:docMk/>
            <pc:sldMk cId="931423792" sldId="1400"/>
            <ac:spMk id="33" creationId="{19C9EAEA-39D0-4B0E-A0EB-51E7B26740B1}"/>
          </ac:spMkLst>
        </pc:spChg>
        <pc:spChg chg="add del">
          <ac:chgData name="Boris Albrecht" userId="af1fe413-d136-4603-b141-6eb3f54ddb34" providerId="ADAL" clId="{92E55E8F-7A4F-4123-BC4A-D150A10F5A7D}" dt="2023-09-26T12:42:14.620" v="2668" actId="26606"/>
          <ac:spMkLst>
            <pc:docMk/>
            <pc:sldMk cId="931423792" sldId="1400"/>
            <ac:spMk id="37" creationId="{71B2258F-86CA-4D4D-8270-BC05FCDEBFB3}"/>
          </ac:spMkLst>
        </pc:spChg>
        <pc:spChg chg="add del">
          <ac:chgData name="Boris Albrecht" userId="af1fe413-d136-4603-b141-6eb3f54ddb34" providerId="ADAL" clId="{92E55E8F-7A4F-4123-BC4A-D150A10F5A7D}" dt="2023-09-26T12:42:15.464" v="2670" actId="26606"/>
          <ac:spMkLst>
            <pc:docMk/>
            <pc:sldMk cId="931423792" sldId="1400"/>
            <ac:spMk id="39" creationId="{D4771268-CB57-404A-9271-370EB28F6090}"/>
          </ac:spMkLst>
        </pc:spChg>
        <pc:spChg chg="add">
          <ac:chgData name="Boris Albrecht" userId="af1fe413-d136-4603-b141-6eb3f54ddb34" providerId="ADAL" clId="{92E55E8F-7A4F-4123-BC4A-D150A10F5A7D}" dt="2023-09-26T12:42:15.467" v="2671" actId="26606"/>
          <ac:spMkLst>
            <pc:docMk/>
            <pc:sldMk cId="931423792" sldId="1400"/>
            <ac:spMk id="41" creationId="{53F29798-D584-4792-9B62-3F5F5C36D619}"/>
          </ac:spMkLst>
        </pc:spChg>
        <pc:grpChg chg="add del">
          <ac:chgData name="Boris Albrecht" userId="af1fe413-d136-4603-b141-6eb3f54ddb34" providerId="ADAL" clId="{92E55E8F-7A4F-4123-BC4A-D150A10F5A7D}" dt="2023-09-26T12:42:11.420" v="2666" actId="26606"/>
          <ac:grpSpMkLst>
            <pc:docMk/>
            <pc:sldMk cId="931423792" sldId="1400"/>
            <ac:grpSpMk id="34" creationId="{032D8612-31EB-44CF-A1D0-14FD4C705424}"/>
          </ac:grpSpMkLst>
        </pc:grpChg>
        <pc:picChg chg="add mod">
          <ac:chgData name="Boris Albrecht" userId="af1fe413-d136-4603-b141-6eb3f54ddb34" providerId="ADAL" clId="{92E55E8F-7A4F-4123-BC4A-D150A10F5A7D}" dt="2023-09-26T12:42:27.369" v="2675" actId="1076"/>
          <ac:picMkLst>
            <pc:docMk/>
            <pc:sldMk cId="931423792" sldId="1400"/>
            <ac:picMk id="2" creationId="{A85E53CB-1872-D1B1-45F2-CA7E9B4E18AF}"/>
          </ac:picMkLst>
        </pc:picChg>
        <pc:cxnChg chg="add del">
          <ac:chgData name="Boris Albrecht" userId="af1fe413-d136-4603-b141-6eb3f54ddb34" providerId="ADAL" clId="{92E55E8F-7A4F-4123-BC4A-D150A10F5A7D}" dt="2023-09-26T12:42:15.467" v="2671" actId="26606"/>
          <ac:cxnSpMkLst>
            <pc:docMk/>
            <pc:sldMk cId="931423792" sldId="1400"/>
            <ac:cxnSpMk id="12" creationId="{F7C8EA93-3210-4C62-99E9-153C275E3A87}"/>
          </ac:cxnSpMkLst>
        </pc:cxnChg>
      </pc:sldChg>
      <pc:sldChg chg="addSp delSp modSp add mod ord">
        <pc:chgData name="Boris Albrecht" userId="af1fe413-d136-4603-b141-6eb3f54ddb34" providerId="ADAL" clId="{92E55E8F-7A4F-4123-BC4A-D150A10F5A7D}" dt="2023-09-26T13:08:51.004" v="3026" actId="1076"/>
        <pc:sldMkLst>
          <pc:docMk/>
          <pc:sldMk cId="1295191197" sldId="1401"/>
        </pc:sldMkLst>
        <pc:spChg chg="add mod">
          <ac:chgData name="Boris Albrecht" userId="af1fe413-d136-4603-b141-6eb3f54ddb34" providerId="ADAL" clId="{92E55E8F-7A4F-4123-BC4A-D150A10F5A7D}" dt="2023-09-26T13:08:48.523" v="3025" actId="14100"/>
          <ac:spMkLst>
            <pc:docMk/>
            <pc:sldMk cId="1295191197" sldId="1401"/>
            <ac:spMk id="2" creationId="{295807BE-6121-D09D-8B83-8BACB632FE5A}"/>
          </ac:spMkLst>
        </pc:spChg>
        <pc:spChg chg="add mod">
          <ac:chgData name="Boris Albrecht" userId="af1fe413-d136-4603-b141-6eb3f54ddb34" providerId="ADAL" clId="{92E55E8F-7A4F-4123-BC4A-D150A10F5A7D}" dt="2023-09-26T12:59:17.569" v="2958" actId="1076"/>
          <ac:spMkLst>
            <pc:docMk/>
            <pc:sldMk cId="1295191197" sldId="1401"/>
            <ac:spMk id="3" creationId="{D7FBE75E-D62E-0439-0797-332C12155A86}"/>
          </ac:spMkLst>
        </pc:spChg>
        <pc:spChg chg="del">
          <ac:chgData name="Boris Albrecht" userId="af1fe413-d136-4603-b141-6eb3f54ddb34" providerId="ADAL" clId="{92E55E8F-7A4F-4123-BC4A-D150A10F5A7D}" dt="2023-09-26T12:59:03.641" v="2956"/>
          <ac:spMkLst>
            <pc:docMk/>
            <pc:sldMk cId="1295191197" sldId="1401"/>
            <ac:spMk id="10" creationId="{F322608A-C20E-C974-93C1-972FB0746A9D}"/>
          </ac:spMkLst>
        </pc:spChg>
        <pc:picChg chg="add mod">
          <ac:chgData name="Boris Albrecht" userId="af1fe413-d136-4603-b141-6eb3f54ddb34" providerId="ADAL" clId="{92E55E8F-7A4F-4123-BC4A-D150A10F5A7D}" dt="2023-09-26T13:08:51.004" v="3026" actId="1076"/>
          <ac:picMkLst>
            <pc:docMk/>
            <pc:sldMk cId="1295191197" sldId="1401"/>
            <ac:picMk id="1026" creationId="{2D329E60-9E58-63C9-29D8-A61797AA982D}"/>
          </ac:picMkLst>
        </pc:picChg>
      </pc:sldChg>
      <pc:sldChg chg="add">
        <pc:chgData name="Boris Albrecht" userId="af1fe413-d136-4603-b141-6eb3f54ddb34" providerId="ADAL" clId="{92E55E8F-7A4F-4123-BC4A-D150A10F5A7D}" dt="2023-09-26T12:43:17.382" v="2703" actId="2890"/>
        <pc:sldMkLst>
          <pc:docMk/>
          <pc:sldMk cId="599700831" sldId="1402"/>
        </pc:sldMkLst>
      </pc:sldChg>
      <pc:sldChg chg="add del">
        <pc:chgData name="Boris Albrecht" userId="af1fe413-d136-4603-b141-6eb3f54ddb34" providerId="ADAL" clId="{92E55E8F-7A4F-4123-BC4A-D150A10F5A7D}" dt="2023-09-26T13:35:05.711" v="3524" actId="2696"/>
        <pc:sldMkLst>
          <pc:docMk/>
          <pc:sldMk cId="1618644003" sldId="1403"/>
        </pc:sldMkLst>
      </pc:sldChg>
      <pc:sldChg chg="add">
        <pc:chgData name="Boris Albrecht" userId="af1fe413-d136-4603-b141-6eb3f54ddb34" providerId="ADAL" clId="{92E55E8F-7A4F-4123-BC4A-D150A10F5A7D}" dt="2023-09-26T12:44:00.337" v="2735" actId="2890"/>
        <pc:sldMkLst>
          <pc:docMk/>
          <pc:sldMk cId="3842626836" sldId="1404"/>
        </pc:sldMkLst>
      </pc:sldChg>
      <pc:sldChg chg="addSp delSp modSp add mod delAnim modAnim">
        <pc:chgData name="Boris Albrecht" userId="af1fe413-d136-4603-b141-6eb3f54ddb34" providerId="ADAL" clId="{92E55E8F-7A4F-4123-BC4A-D150A10F5A7D}" dt="2023-09-26T13:29:15.747" v="3498" actId="20577"/>
        <pc:sldMkLst>
          <pc:docMk/>
          <pc:sldMk cId="2430368971" sldId="1405"/>
        </pc:sldMkLst>
        <pc:spChg chg="del mod ord">
          <ac:chgData name="Boris Albrecht" userId="af1fe413-d136-4603-b141-6eb3f54ddb34" providerId="ADAL" clId="{92E55E8F-7A4F-4123-BC4A-D150A10F5A7D}" dt="2023-09-26T13:04:38.986" v="2993" actId="478"/>
          <ac:spMkLst>
            <pc:docMk/>
            <pc:sldMk cId="2430368971" sldId="1405"/>
            <ac:spMk id="5" creationId="{4064E35C-0085-28E3-CDAA-9C200F5A17D9}"/>
          </ac:spMkLst>
        </pc:spChg>
        <pc:spChg chg="add del">
          <ac:chgData name="Boris Albrecht" userId="af1fe413-d136-4603-b141-6eb3f54ddb34" providerId="ADAL" clId="{92E55E8F-7A4F-4123-BC4A-D150A10F5A7D}" dt="2023-09-26T13:01:55.706" v="2985" actId="478"/>
          <ac:spMkLst>
            <pc:docMk/>
            <pc:sldMk cId="2430368971" sldId="1405"/>
            <ac:spMk id="10" creationId="{E7ECEE4D-1F4A-D064-6227-7C120B43B721}"/>
          </ac:spMkLst>
        </pc:spChg>
        <pc:spChg chg="add del">
          <ac:chgData name="Boris Albrecht" userId="af1fe413-d136-4603-b141-6eb3f54ddb34" providerId="ADAL" clId="{92E55E8F-7A4F-4123-BC4A-D150A10F5A7D}" dt="2023-09-26T13:01:59.242" v="2987" actId="478"/>
          <ac:spMkLst>
            <pc:docMk/>
            <pc:sldMk cId="2430368971" sldId="1405"/>
            <ac:spMk id="12" creationId="{EA161F86-8D19-6B6E-2D69-C57A5F345FAC}"/>
          </ac:spMkLst>
        </pc:spChg>
        <pc:spChg chg="add del">
          <ac:chgData name="Boris Albrecht" userId="af1fe413-d136-4603-b141-6eb3f54ddb34" providerId="ADAL" clId="{92E55E8F-7A4F-4123-BC4A-D150A10F5A7D}" dt="2023-09-26T13:02:18.555" v="2989" actId="478"/>
          <ac:spMkLst>
            <pc:docMk/>
            <pc:sldMk cId="2430368971" sldId="1405"/>
            <ac:spMk id="14" creationId="{4823BC82-5B30-F937-CB18-303F9502CA0B}"/>
          </ac:spMkLst>
        </pc:spChg>
        <pc:spChg chg="del">
          <ac:chgData name="Boris Albrecht" userId="af1fe413-d136-4603-b141-6eb3f54ddb34" providerId="ADAL" clId="{92E55E8F-7A4F-4123-BC4A-D150A10F5A7D}" dt="2023-09-26T13:02:55.117" v="2991" actId="26606"/>
          <ac:spMkLst>
            <pc:docMk/>
            <pc:sldMk cId="2430368971" sldId="1405"/>
            <ac:spMk id="26" creationId="{C13237C8-E62C-4F0D-A318-BD6FB6C2D138}"/>
          </ac:spMkLst>
        </pc:spChg>
        <pc:spChg chg="del">
          <ac:chgData name="Boris Albrecht" userId="af1fe413-d136-4603-b141-6eb3f54ddb34" providerId="ADAL" clId="{92E55E8F-7A4F-4123-BC4A-D150A10F5A7D}" dt="2023-09-26T13:02:55.117" v="2991" actId="26606"/>
          <ac:spMkLst>
            <pc:docMk/>
            <pc:sldMk cId="2430368971" sldId="1405"/>
            <ac:spMk id="27" creationId="{AAAE94E3-A7DB-4868-B1E3-E49703488BBC}"/>
          </ac:spMkLst>
        </pc:spChg>
        <pc:spChg chg="del">
          <ac:chgData name="Boris Albrecht" userId="af1fe413-d136-4603-b141-6eb3f54ddb34" providerId="ADAL" clId="{92E55E8F-7A4F-4123-BC4A-D150A10F5A7D}" dt="2023-09-26T13:02:55.117" v="2991" actId="26606"/>
          <ac:spMkLst>
            <pc:docMk/>
            <pc:sldMk cId="2430368971" sldId="1405"/>
            <ac:spMk id="28" creationId="{19C9EAEA-39D0-4B0E-A0EB-51E7B26740B1}"/>
          </ac:spMkLst>
        </pc:spChg>
        <pc:spChg chg="del">
          <ac:chgData name="Boris Albrecht" userId="af1fe413-d136-4603-b141-6eb3f54ddb34" providerId="ADAL" clId="{92E55E8F-7A4F-4123-BC4A-D150A10F5A7D}" dt="2023-09-26T13:02:55.117" v="2991" actId="26606"/>
          <ac:spMkLst>
            <pc:docMk/>
            <pc:sldMk cId="2430368971" sldId="1405"/>
            <ac:spMk id="30" creationId="{8CB5D2D7-DF65-4E86-BFBA-FFB9B5ACEB64}"/>
          </ac:spMkLst>
        </pc:spChg>
        <pc:spChg chg="del">
          <ac:chgData name="Boris Albrecht" userId="af1fe413-d136-4603-b141-6eb3f54ddb34" providerId="ADAL" clId="{92E55E8F-7A4F-4123-BC4A-D150A10F5A7D}" dt="2023-09-26T13:02:55.117" v="2991" actId="26606"/>
          <ac:spMkLst>
            <pc:docMk/>
            <pc:sldMk cId="2430368971" sldId="1405"/>
            <ac:spMk id="32" creationId="{3873B707-463F-40B0-8227-E8CC6C67EB25}"/>
          </ac:spMkLst>
        </pc:spChg>
        <pc:spChg chg="add">
          <ac:chgData name="Boris Albrecht" userId="af1fe413-d136-4603-b141-6eb3f54ddb34" providerId="ADAL" clId="{92E55E8F-7A4F-4123-BC4A-D150A10F5A7D}" dt="2023-09-26T13:02:55.117" v="2991" actId="26606"/>
          <ac:spMkLst>
            <pc:docMk/>
            <pc:sldMk cId="2430368971" sldId="1405"/>
            <ac:spMk id="37" creationId="{B9D7E975-9161-4F2D-AC53-69E1912F6B5D}"/>
          </ac:spMkLst>
        </pc:spChg>
        <pc:spChg chg="add">
          <ac:chgData name="Boris Albrecht" userId="af1fe413-d136-4603-b141-6eb3f54ddb34" providerId="ADAL" clId="{92E55E8F-7A4F-4123-BC4A-D150A10F5A7D}" dt="2023-09-26T13:02:55.117" v="2991" actId="26606"/>
          <ac:spMkLst>
            <pc:docMk/>
            <pc:sldMk cId="2430368971" sldId="1405"/>
            <ac:spMk id="39" creationId="{827DC2C4-B485-428A-BF4A-472D2967F47F}"/>
          </ac:spMkLst>
        </pc:spChg>
        <pc:spChg chg="add">
          <ac:chgData name="Boris Albrecht" userId="af1fe413-d136-4603-b141-6eb3f54ddb34" providerId="ADAL" clId="{92E55E8F-7A4F-4123-BC4A-D150A10F5A7D}" dt="2023-09-26T13:02:55.117" v="2991" actId="26606"/>
          <ac:spMkLst>
            <pc:docMk/>
            <pc:sldMk cId="2430368971" sldId="1405"/>
            <ac:spMk id="41" creationId="{463E6235-1649-4B47-9862-4026FC473B6F}"/>
          </ac:spMkLst>
        </pc:spChg>
        <pc:grpChg chg="del">
          <ac:chgData name="Boris Albrecht" userId="af1fe413-d136-4603-b141-6eb3f54ddb34" providerId="ADAL" clId="{92E55E8F-7A4F-4123-BC4A-D150A10F5A7D}" dt="2023-09-26T13:02:55.117" v="2991" actId="26606"/>
          <ac:grpSpMkLst>
            <pc:docMk/>
            <pc:sldMk cId="2430368971" sldId="1405"/>
            <ac:grpSpMk id="29" creationId="{1DE889C7-FAD6-4397-98E2-05D503484459}"/>
          </ac:grpSpMkLst>
        </pc:grpChg>
        <pc:graphicFrameChg chg="del">
          <ac:chgData name="Boris Albrecht" userId="af1fe413-d136-4603-b141-6eb3f54ddb34" providerId="ADAL" clId="{92E55E8F-7A4F-4123-BC4A-D150A10F5A7D}" dt="2023-09-26T12:46:41.203" v="2766" actId="478"/>
          <ac:graphicFrameMkLst>
            <pc:docMk/>
            <pc:sldMk cId="2430368971" sldId="1405"/>
            <ac:graphicFrameMk id="7" creationId="{FCB1FB88-5967-32ED-53BA-7F3F466B4103}"/>
          </ac:graphicFrameMkLst>
        </pc:graphicFrameChg>
        <pc:graphicFrameChg chg="del">
          <ac:chgData name="Boris Albrecht" userId="af1fe413-d136-4603-b141-6eb3f54ddb34" providerId="ADAL" clId="{92E55E8F-7A4F-4123-BC4A-D150A10F5A7D}" dt="2023-09-26T12:46:36.789" v="2763" actId="478"/>
          <ac:graphicFrameMkLst>
            <pc:docMk/>
            <pc:sldMk cId="2430368971" sldId="1405"/>
            <ac:graphicFrameMk id="8" creationId="{56132568-34D9-75BF-84FD-65860F323EC9}"/>
          </ac:graphicFrameMkLst>
        </pc:graphicFrameChg>
        <pc:graphicFrameChg chg="del">
          <ac:chgData name="Boris Albrecht" userId="af1fe413-d136-4603-b141-6eb3f54ddb34" providerId="ADAL" clId="{92E55E8F-7A4F-4123-BC4A-D150A10F5A7D}" dt="2023-09-26T12:46:39.172" v="2764" actId="478"/>
          <ac:graphicFrameMkLst>
            <pc:docMk/>
            <pc:sldMk cId="2430368971" sldId="1405"/>
            <ac:graphicFrameMk id="9" creationId="{21D23405-12FB-AE98-F86A-1F15952DA8C2}"/>
          </ac:graphicFrameMkLst>
        </pc:graphicFrameChg>
        <pc:graphicFrameChg chg="add mod modGraphic">
          <ac:chgData name="Boris Albrecht" userId="af1fe413-d136-4603-b141-6eb3f54ddb34" providerId="ADAL" clId="{92E55E8F-7A4F-4123-BC4A-D150A10F5A7D}" dt="2023-09-26T13:28:25.028" v="3479" actId="1076"/>
          <ac:graphicFrameMkLst>
            <pc:docMk/>
            <pc:sldMk cId="2430368971" sldId="1405"/>
            <ac:graphicFrameMk id="20" creationId="{E5F3D7D1-EADA-2853-306E-A6CA78ADAF6B}"/>
          </ac:graphicFrameMkLst>
        </pc:graphicFrameChg>
        <pc:graphicFrameChg chg="add mod modGraphic">
          <ac:chgData name="Boris Albrecht" userId="af1fe413-d136-4603-b141-6eb3f54ddb34" providerId="ADAL" clId="{92E55E8F-7A4F-4123-BC4A-D150A10F5A7D}" dt="2023-09-26T13:10:57.836" v="3109" actId="14100"/>
          <ac:graphicFrameMkLst>
            <pc:docMk/>
            <pc:sldMk cId="2430368971" sldId="1405"/>
            <ac:graphicFrameMk id="22" creationId="{0B67BE5A-47E3-2F0F-E1A0-7EA4C5259926}"/>
          </ac:graphicFrameMkLst>
        </pc:graphicFrameChg>
        <pc:graphicFrameChg chg="add mod modGraphic">
          <ac:chgData name="Boris Albrecht" userId="af1fe413-d136-4603-b141-6eb3f54ddb34" providerId="ADAL" clId="{92E55E8F-7A4F-4123-BC4A-D150A10F5A7D}" dt="2023-09-26T13:28:28.746" v="3480" actId="1076"/>
          <ac:graphicFrameMkLst>
            <pc:docMk/>
            <pc:sldMk cId="2430368971" sldId="1405"/>
            <ac:graphicFrameMk id="23" creationId="{07695FCD-7339-E9AE-D2D5-A8FD94383F31}"/>
          </ac:graphicFrameMkLst>
        </pc:graphicFrameChg>
        <pc:graphicFrameChg chg="add mod modGraphic">
          <ac:chgData name="Boris Albrecht" userId="af1fe413-d136-4603-b141-6eb3f54ddb34" providerId="ADAL" clId="{92E55E8F-7A4F-4123-BC4A-D150A10F5A7D}" dt="2023-09-26T13:28:32.887" v="3481" actId="1076"/>
          <ac:graphicFrameMkLst>
            <pc:docMk/>
            <pc:sldMk cId="2430368971" sldId="1405"/>
            <ac:graphicFrameMk id="24" creationId="{D0E9EA30-4A77-BE0A-7C73-5323B7651BB0}"/>
          </ac:graphicFrameMkLst>
        </pc:graphicFrameChg>
        <pc:graphicFrameChg chg="add mod modGraphic">
          <ac:chgData name="Boris Albrecht" userId="af1fe413-d136-4603-b141-6eb3f54ddb34" providerId="ADAL" clId="{92E55E8F-7A4F-4123-BC4A-D150A10F5A7D}" dt="2023-09-26T13:28:36.147" v="3482" actId="1076"/>
          <ac:graphicFrameMkLst>
            <pc:docMk/>
            <pc:sldMk cId="2430368971" sldId="1405"/>
            <ac:graphicFrameMk id="25" creationId="{B9790851-77BB-E6BA-BD62-CFF53484A0BA}"/>
          </ac:graphicFrameMkLst>
        </pc:graphicFrameChg>
        <pc:graphicFrameChg chg="add mod modGraphic">
          <ac:chgData name="Boris Albrecht" userId="af1fe413-d136-4603-b141-6eb3f54ddb34" providerId="ADAL" clId="{92E55E8F-7A4F-4123-BC4A-D150A10F5A7D}" dt="2023-09-26T13:29:15.747" v="3498" actId="20577"/>
          <ac:graphicFrameMkLst>
            <pc:docMk/>
            <pc:sldMk cId="2430368971" sldId="1405"/>
            <ac:graphicFrameMk id="33" creationId="{AF623255-9CA2-657F-0086-C060AD7FEEC1}"/>
          </ac:graphicFrameMkLst>
        </pc:graphicFrameChg>
        <pc:picChg chg="del">
          <ac:chgData name="Boris Albrecht" userId="af1fe413-d136-4603-b141-6eb3f54ddb34" providerId="ADAL" clId="{92E55E8F-7A4F-4123-BC4A-D150A10F5A7D}" dt="2023-09-26T12:46:34.498" v="2762" actId="478"/>
          <ac:picMkLst>
            <pc:docMk/>
            <pc:sldMk cId="2430368971" sldId="1405"/>
            <ac:picMk id="2" creationId="{CA984A0C-80A9-8FD1-EF7F-E11A3A86EA5F}"/>
          </ac:picMkLst>
        </pc:picChg>
        <pc:picChg chg="del">
          <ac:chgData name="Boris Albrecht" userId="af1fe413-d136-4603-b141-6eb3f54ddb34" providerId="ADAL" clId="{92E55E8F-7A4F-4123-BC4A-D150A10F5A7D}" dt="2023-09-26T12:46:39.810" v="2765" actId="478"/>
          <ac:picMkLst>
            <pc:docMk/>
            <pc:sldMk cId="2430368971" sldId="1405"/>
            <ac:picMk id="3" creationId="{A7AF30AB-E7CD-1052-1639-D50F5AC299B4}"/>
          </ac:picMkLst>
        </pc:picChg>
        <pc:picChg chg="del">
          <ac:chgData name="Boris Albrecht" userId="af1fe413-d136-4603-b141-6eb3f54ddb34" providerId="ADAL" clId="{92E55E8F-7A4F-4123-BC4A-D150A10F5A7D}" dt="2023-09-26T12:46:41.732" v="2767" actId="478"/>
          <ac:picMkLst>
            <pc:docMk/>
            <pc:sldMk cId="2430368971" sldId="1405"/>
            <ac:picMk id="6" creationId="{238EB0F6-B15A-4557-42C1-009954C76EEE}"/>
          </ac:picMkLst>
        </pc:picChg>
        <pc:picChg chg="add mod">
          <ac:chgData name="Boris Albrecht" userId="af1fe413-d136-4603-b141-6eb3f54ddb34" providerId="ADAL" clId="{92E55E8F-7A4F-4123-BC4A-D150A10F5A7D}" dt="2023-09-26T13:02:55.117" v="2991" actId="26606"/>
          <ac:picMkLst>
            <pc:docMk/>
            <pc:sldMk cId="2430368971" sldId="1405"/>
            <ac:picMk id="16" creationId="{1D9E48FB-C18B-A7B1-8168-A7C6D5B675E4}"/>
          </ac:picMkLst>
        </pc:picChg>
        <pc:picChg chg="add mod modCrop">
          <ac:chgData name="Boris Albrecht" userId="af1fe413-d136-4603-b141-6eb3f54ddb34" providerId="ADAL" clId="{92E55E8F-7A4F-4123-BC4A-D150A10F5A7D}" dt="2023-09-26T13:28:19.631" v="3477" actId="1076"/>
          <ac:picMkLst>
            <pc:docMk/>
            <pc:sldMk cId="2430368971" sldId="1405"/>
            <ac:picMk id="18" creationId="{9DF13D22-10F9-0B0C-1D9B-05BAFDF701A5}"/>
          </ac:picMkLst>
        </pc:picChg>
        <pc:picChg chg="add mod modCrop">
          <ac:chgData name="Boris Albrecht" userId="af1fe413-d136-4603-b141-6eb3f54ddb34" providerId="ADAL" clId="{92E55E8F-7A4F-4123-BC4A-D150A10F5A7D}" dt="2023-09-26T13:28:22.434" v="3478" actId="1076"/>
          <ac:picMkLst>
            <pc:docMk/>
            <pc:sldMk cId="2430368971" sldId="1405"/>
            <ac:picMk id="19" creationId="{6985554B-1508-05CA-3062-5B0D1684DDD3}"/>
          </ac:picMkLst>
        </pc:picChg>
      </pc:sldChg>
      <pc:sldChg chg="delSp add">
        <pc:chgData name="Boris Albrecht" userId="af1fe413-d136-4603-b141-6eb3f54ddb34" providerId="ADAL" clId="{92E55E8F-7A4F-4123-BC4A-D150A10F5A7D}" dt="2023-09-26T12:57:16.790" v="2914"/>
        <pc:sldMkLst>
          <pc:docMk/>
          <pc:sldMk cId="2423773010" sldId="1406"/>
        </pc:sldMkLst>
        <pc:picChg chg="del">
          <ac:chgData name="Boris Albrecht" userId="af1fe413-d136-4603-b141-6eb3f54ddb34" providerId="ADAL" clId="{92E55E8F-7A4F-4123-BC4A-D150A10F5A7D}" dt="2023-09-26T12:57:16.790" v="2914"/>
          <ac:picMkLst>
            <pc:docMk/>
            <pc:sldMk cId="2423773010" sldId="1406"/>
            <ac:picMk id="2" creationId="{04D9EF67-A4FB-7933-0AD4-0B7C9B7F2BBF}"/>
          </ac:picMkLst>
        </pc:picChg>
      </pc:sldChg>
      <pc:sldChg chg="addSp delSp modSp add mod modAnim">
        <pc:chgData name="Boris Albrecht" userId="af1fe413-d136-4603-b141-6eb3f54ddb34" providerId="ADAL" clId="{92E55E8F-7A4F-4123-BC4A-D150A10F5A7D}" dt="2023-09-26T13:34:44.887" v="3523"/>
        <pc:sldMkLst>
          <pc:docMk/>
          <pc:sldMk cId="634917813" sldId="1407"/>
        </pc:sldMkLst>
        <pc:spChg chg="add mod">
          <ac:chgData name="Boris Albrecht" userId="af1fe413-d136-4603-b141-6eb3f54ddb34" providerId="ADAL" clId="{92E55E8F-7A4F-4123-BC4A-D150A10F5A7D}" dt="2023-09-26T13:34:32.903" v="3522" actId="1076"/>
          <ac:spMkLst>
            <pc:docMk/>
            <pc:sldMk cId="634917813" sldId="1407"/>
            <ac:spMk id="4" creationId="{1AD5734D-D5FF-8635-AE02-6CF7D8B1C33B}"/>
          </ac:spMkLst>
        </pc:spChg>
        <pc:spChg chg="mod ord">
          <ac:chgData name="Boris Albrecht" userId="af1fe413-d136-4603-b141-6eb3f54ddb34" providerId="ADAL" clId="{92E55E8F-7A4F-4123-BC4A-D150A10F5A7D}" dt="2023-09-26T13:34:29.712" v="3521" actId="1076"/>
          <ac:spMkLst>
            <pc:docMk/>
            <pc:sldMk cId="634917813" sldId="1407"/>
            <ac:spMk id="10" creationId="{F322608A-C20E-C974-93C1-972FB0746A9D}"/>
          </ac:spMkLst>
        </pc:spChg>
        <pc:spChg chg="add del">
          <ac:chgData name="Boris Albrecht" userId="af1fe413-d136-4603-b141-6eb3f54ddb34" providerId="ADAL" clId="{92E55E8F-7A4F-4123-BC4A-D150A10F5A7D}" dt="2023-09-26T12:57:59.662" v="2944" actId="26606"/>
          <ac:spMkLst>
            <pc:docMk/>
            <pc:sldMk cId="634917813" sldId="1407"/>
            <ac:spMk id="31" creationId="{BA79A7CF-01AF-4178-9369-94E0C90EB046}"/>
          </ac:spMkLst>
        </pc:spChg>
        <pc:spChg chg="add del">
          <ac:chgData name="Boris Albrecht" userId="af1fe413-d136-4603-b141-6eb3f54ddb34" providerId="ADAL" clId="{92E55E8F-7A4F-4123-BC4A-D150A10F5A7D}" dt="2023-09-26T12:57:59.662" v="2944" actId="26606"/>
          <ac:spMkLst>
            <pc:docMk/>
            <pc:sldMk cId="634917813" sldId="1407"/>
            <ac:spMk id="33" creationId="{99413ED5-9ED4-4772-BCE4-2BCAE6B12E35}"/>
          </ac:spMkLst>
        </pc:spChg>
        <pc:spChg chg="add del">
          <ac:chgData name="Boris Albrecht" userId="af1fe413-d136-4603-b141-6eb3f54ddb34" providerId="ADAL" clId="{92E55E8F-7A4F-4123-BC4A-D150A10F5A7D}" dt="2023-09-26T12:57:59.662" v="2944" actId="26606"/>
          <ac:spMkLst>
            <pc:docMk/>
            <pc:sldMk cId="634917813" sldId="1407"/>
            <ac:spMk id="34" creationId="{04357C93-F0CB-4A1C-8F77-4E9063789819}"/>
          </ac:spMkLst>
        </pc:spChg>
        <pc:spChg chg="add del">
          <ac:chgData name="Boris Albrecht" userId="af1fe413-d136-4603-b141-6eb3f54ddb34" providerId="ADAL" clId="{92E55E8F-7A4F-4123-BC4A-D150A10F5A7D}" dt="2023-09-26T12:57:59.662" v="2944" actId="26606"/>
          <ac:spMkLst>
            <pc:docMk/>
            <pc:sldMk cId="634917813" sldId="1407"/>
            <ac:spMk id="36" creationId="{90F533E9-6690-41A8-A372-4C6C622D028D}"/>
          </ac:spMkLst>
        </pc:spChg>
        <pc:spChg chg="add del">
          <ac:chgData name="Boris Albrecht" userId="af1fe413-d136-4603-b141-6eb3f54ddb34" providerId="ADAL" clId="{92E55E8F-7A4F-4123-BC4A-D150A10F5A7D}" dt="2023-09-26T12:57:59.656" v="2943" actId="26606"/>
          <ac:spMkLst>
            <pc:docMk/>
            <pc:sldMk cId="634917813" sldId="1407"/>
            <ac:spMk id="41" creationId="{27BDFED6-6E33-4606-AFE2-886ADB1C018E}"/>
          </ac:spMkLst>
        </pc:spChg>
        <pc:spChg chg="add del">
          <ac:chgData name="Boris Albrecht" userId="af1fe413-d136-4603-b141-6eb3f54ddb34" providerId="ADAL" clId="{92E55E8F-7A4F-4123-BC4A-D150A10F5A7D}" dt="2023-09-26T12:57:59.656" v="2943" actId="26606"/>
          <ac:spMkLst>
            <pc:docMk/>
            <pc:sldMk cId="634917813" sldId="1407"/>
            <ac:spMk id="43" creationId="{890DEF05-784E-4B61-89E4-04C4ECF4E5A0}"/>
          </ac:spMkLst>
        </pc:spChg>
        <pc:spChg chg="add">
          <ac:chgData name="Boris Albrecht" userId="af1fe413-d136-4603-b141-6eb3f54ddb34" providerId="ADAL" clId="{92E55E8F-7A4F-4123-BC4A-D150A10F5A7D}" dt="2023-09-26T12:57:59.662" v="2944" actId="26606"/>
          <ac:spMkLst>
            <pc:docMk/>
            <pc:sldMk cId="634917813" sldId="1407"/>
            <ac:spMk id="47" creationId="{C497725C-6431-496A-B11C-691354780DCD}"/>
          </ac:spMkLst>
        </pc:spChg>
        <pc:spChg chg="add">
          <ac:chgData name="Boris Albrecht" userId="af1fe413-d136-4603-b141-6eb3f54ddb34" providerId="ADAL" clId="{92E55E8F-7A4F-4123-BC4A-D150A10F5A7D}" dt="2023-09-26T12:57:59.662" v="2944" actId="26606"/>
          <ac:spMkLst>
            <pc:docMk/>
            <pc:sldMk cId="634917813" sldId="1407"/>
            <ac:spMk id="48" creationId="{B81933D1-5615-42C7-9C0B-4EB7105CCE2D}"/>
          </ac:spMkLst>
        </pc:spChg>
        <pc:spChg chg="add">
          <ac:chgData name="Boris Albrecht" userId="af1fe413-d136-4603-b141-6eb3f54ddb34" providerId="ADAL" clId="{92E55E8F-7A4F-4123-BC4A-D150A10F5A7D}" dt="2023-09-26T12:57:59.662" v="2944" actId="26606"/>
          <ac:spMkLst>
            <pc:docMk/>
            <pc:sldMk cId="634917813" sldId="1407"/>
            <ac:spMk id="50" creationId="{B089A89A-1E9C-4761-9DFF-53C275FBF870}"/>
          </ac:spMkLst>
        </pc:spChg>
        <pc:spChg chg="add">
          <ac:chgData name="Boris Albrecht" userId="af1fe413-d136-4603-b141-6eb3f54ddb34" providerId="ADAL" clId="{92E55E8F-7A4F-4123-BC4A-D150A10F5A7D}" dt="2023-09-26T12:57:59.662" v="2944" actId="26606"/>
          <ac:spMkLst>
            <pc:docMk/>
            <pc:sldMk cId="634917813" sldId="1407"/>
            <ac:spMk id="52" creationId="{19C9EAEA-39D0-4B0E-A0EB-51E7B26740B1}"/>
          </ac:spMkLst>
        </pc:spChg>
        <pc:grpChg chg="add">
          <ac:chgData name="Boris Albrecht" userId="af1fe413-d136-4603-b141-6eb3f54ddb34" providerId="ADAL" clId="{92E55E8F-7A4F-4123-BC4A-D150A10F5A7D}" dt="2023-09-26T12:57:59.662" v="2944" actId="26606"/>
          <ac:grpSpMkLst>
            <pc:docMk/>
            <pc:sldMk cId="634917813" sldId="1407"/>
            <ac:grpSpMk id="49" creationId="{032D8612-31EB-44CF-A1D0-14FD4C705424}"/>
          </ac:grpSpMkLst>
        </pc:grpChg>
        <pc:picChg chg="add mod ord">
          <ac:chgData name="Boris Albrecht" userId="af1fe413-d136-4603-b141-6eb3f54ddb34" providerId="ADAL" clId="{92E55E8F-7A4F-4123-BC4A-D150A10F5A7D}" dt="2023-09-26T12:57:59.662" v="2944" actId="26606"/>
          <ac:picMkLst>
            <pc:docMk/>
            <pc:sldMk cId="634917813" sldId="1407"/>
            <ac:picMk id="2" creationId="{729C7A86-8A1E-EE09-FADF-044B4E4B0B7D}"/>
          </ac:picMkLst>
        </pc:picChg>
        <pc:picChg chg="add mod">
          <ac:chgData name="Boris Albrecht" userId="af1fe413-d136-4603-b141-6eb3f54ddb34" providerId="ADAL" clId="{92E55E8F-7A4F-4123-BC4A-D150A10F5A7D}" dt="2023-09-26T12:57:59.662" v="2944" actId="26606"/>
          <ac:picMkLst>
            <pc:docMk/>
            <pc:sldMk cId="634917813" sldId="1407"/>
            <ac:picMk id="3" creationId="{58336FCA-6387-0B8F-3693-6F698C316A14}"/>
          </ac:picMkLst>
        </pc:picChg>
        <pc:picChg chg="del">
          <ac:chgData name="Boris Albrecht" userId="af1fe413-d136-4603-b141-6eb3f54ddb34" providerId="ADAL" clId="{92E55E8F-7A4F-4123-BC4A-D150A10F5A7D}" dt="2023-09-26T12:57:22.686" v="2916" actId="478"/>
          <ac:picMkLst>
            <pc:docMk/>
            <pc:sldMk cId="634917813" sldId="1407"/>
            <ac:picMk id="14" creationId="{8D15D4C6-4092-A206-CA54-2D334634C246}"/>
          </ac:picMkLst>
        </pc:picChg>
        <pc:cxnChg chg="add del">
          <ac:chgData name="Boris Albrecht" userId="af1fe413-d136-4603-b141-6eb3f54ddb34" providerId="ADAL" clId="{92E55E8F-7A4F-4123-BC4A-D150A10F5A7D}" dt="2023-09-26T12:57:59.656" v="2943" actId="26606"/>
          <ac:cxnSpMkLst>
            <pc:docMk/>
            <pc:sldMk cId="634917813" sldId="1407"/>
            <ac:cxnSpMk id="45" creationId="{C41BAEC7-F7B0-4224-8B18-8F74B7D87F0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FB49D-0E2F-45D9-81AF-0BC662185BAF}"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C2661-3111-4981-B192-9D88586B0CE4}" type="slidenum">
              <a:rPr lang="fr-FR" smtClean="0"/>
              <a:t>‹N°›</a:t>
            </a:fld>
            <a:endParaRPr lang="fr-FR"/>
          </a:p>
        </p:txBody>
      </p:sp>
    </p:spTree>
    <p:extLst>
      <p:ext uri="{BB962C8B-B14F-4D97-AF65-F5344CB8AC3E}">
        <p14:creationId xmlns:p14="http://schemas.microsoft.com/office/powerpoint/2010/main" val="229361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9/28/2023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5408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9/28/2023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9411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9/28/2023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4517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E8B66A-EE51-B77E-9D96-287C50A87C0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267E01D-A99F-4232-50A9-771C2C4BA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951C274-72D6-97C2-80ED-0A1E77D80F7D}"/>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2123B1A6-DB76-F321-6393-2C4CDD8302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B103FB-7DF7-5AB7-E599-A9D35A70AFE2}"/>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217396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89278E-0FCD-7589-DE42-9579A3FADE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7AC998-FEF3-63C7-D1DE-5E0DADF42E7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D4445C-79CC-2A18-E724-F4427F09434E}"/>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18ED3328-A53F-81AE-52D5-CEEEE30E18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96655B-5D4B-5BE7-76C6-12D042F227B7}"/>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7969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57AA90-1F1F-4BE4-0E1B-40D9306E8EC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838D8E2-9AF8-0750-A47B-B64312288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EA302CD-AA93-F7B8-BDAA-B729B7D44534}"/>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C49A8AD2-D211-56A2-C157-AFB7D2E976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42C808-C4E4-8E70-A924-FDF75CFA26FA}"/>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59400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7120C-4ED5-480F-CE7D-0743917E65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470317D-A009-EF13-8E81-70D31C664C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6C152D9-274E-A6F7-F2EB-F97BA82B444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7A0CF67-DA4A-319B-DA77-167690D1CA9E}"/>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6" name="Espace réservé du pied de page 5">
            <a:extLst>
              <a:ext uri="{FF2B5EF4-FFF2-40B4-BE49-F238E27FC236}">
                <a16:creationId xmlns:a16="http://schemas.microsoft.com/office/drawing/2014/main" id="{178535D7-C678-D7CC-CCB0-107902E815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3D82A2-1B9B-D280-97AF-ABF69859E255}"/>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86256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16A0B-7B76-35DE-4652-A5CB0689567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992CA55-2470-2C34-97FD-211322499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CD59DC-E27B-DC04-2FD0-5C9F72AA14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BCBBAEE-4D74-3A09-521F-D43D9F9AC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A55DEFB-6355-B1B6-99BA-73A04B9956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A85058-7F34-325E-9236-6B08D271782E}"/>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8" name="Espace réservé du pied de page 7">
            <a:extLst>
              <a:ext uri="{FF2B5EF4-FFF2-40B4-BE49-F238E27FC236}">
                <a16:creationId xmlns:a16="http://schemas.microsoft.com/office/drawing/2014/main" id="{08C09A51-2896-8992-F067-338820498A3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A50DC87-2DF3-8411-FA05-B452AA099FC0}"/>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50348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50802-92D1-EB23-25E2-1739C91BFF6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E9DC5EB-A75B-A57F-2FC0-6DB8A7151FF2}"/>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4" name="Espace réservé du pied de page 3">
            <a:extLst>
              <a:ext uri="{FF2B5EF4-FFF2-40B4-BE49-F238E27FC236}">
                <a16:creationId xmlns:a16="http://schemas.microsoft.com/office/drawing/2014/main" id="{37A8AE8C-1C32-25A7-B9BB-F460C6454FA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085F3E2-8203-8501-B081-9676CA67CA49}"/>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82922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7313336-F91B-A00F-F269-F5B3623AD904}"/>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3" name="Espace réservé du pied de page 2">
            <a:extLst>
              <a:ext uri="{FF2B5EF4-FFF2-40B4-BE49-F238E27FC236}">
                <a16:creationId xmlns:a16="http://schemas.microsoft.com/office/drawing/2014/main" id="{FFD2A9C6-31BD-8FEE-5E13-C74AB019E2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2493CA-FE6B-CBD1-F435-7C280B7951E0}"/>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293210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DE193-83CB-6237-19AF-B50691ECF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1CB213B-64C5-DF50-9AB9-D2B481485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AA5898-4736-22FB-7199-BC60A50CD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A32F04-F6AB-6167-56B0-1705E09A5907}"/>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6" name="Espace réservé du pied de page 5">
            <a:extLst>
              <a:ext uri="{FF2B5EF4-FFF2-40B4-BE49-F238E27FC236}">
                <a16:creationId xmlns:a16="http://schemas.microsoft.com/office/drawing/2014/main" id="{68F8B6A1-7831-75C8-3901-774F41ACBD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D69DF9-BD46-0485-3C8A-42275C734F13}"/>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75281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9/28/2023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4069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04B0E7-BF3C-1864-C8ED-3612AB9E46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94C3DD9-2CDC-4C79-F7BC-9C8D2C75F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23E3AE-0653-6045-14C6-AE4CA6930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E0BD84-D840-F522-4C1D-6FA0C10FB9EF}"/>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6" name="Espace réservé du pied de page 5">
            <a:extLst>
              <a:ext uri="{FF2B5EF4-FFF2-40B4-BE49-F238E27FC236}">
                <a16:creationId xmlns:a16="http://schemas.microsoft.com/office/drawing/2014/main" id="{06186065-AD99-DFAF-694B-2A4220078A4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A0EFE8-7755-CDEA-A7E4-8367D461D55F}"/>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402869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28728-6F34-FC20-F3F2-3B3692E8F4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C6F1E8-15CA-7B17-6BAE-60F64F971DE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C080B7-B594-0510-8FE8-3FCF6D5F79BC}"/>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F18B4C30-930C-834D-60FC-12693D5D34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074E66-1363-A8DF-6E73-D9ADB8F21F47}"/>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199801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908058-1AC5-D882-A9D6-DD20DAD5FA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C6F96D-0AFC-8753-6276-81AF9961A49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C9B16B-3285-E052-A47F-313B884AFECE}"/>
              </a:ext>
            </a:extLst>
          </p:cNvPr>
          <p:cNvSpPr>
            <a:spLocks noGrp="1"/>
          </p:cNvSpPr>
          <p:nvPr>
            <p:ph type="dt" sz="half" idx="10"/>
          </p:nvPr>
        </p:nvSpPr>
        <p:spPr/>
        <p:txBody>
          <a:body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FC6B4865-756A-C9E3-F877-AD905D2DFC5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FAF69E-6DCB-5C8F-F3BA-947CC1C96430}"/>
              </a:ext>
            </a:extLst>
          </p:cNvPr>
          <p:cNvSpPr>
            <a:spLocks noGrp="1"/>
          </p:cNvSpPr>
          <p:nvPr>
            <p:ph type="sldNum" sz="quarter" idx="12"/>
          </p:nvPr>
        </p:nvSpPr>
        <p:spPr/>
        <p:txBody>
          <a:bodyPr/>
          <a:lstStyle/>
          <a:p>
            <a:fld id="{DE952EBF-BA72-4EA7-A50B-451FC3FCDA2F}" type="slidenum">
              <a:rPr lang="fr-FR" smtClean="0"/>
              <a:t>‹N°›</a:t>
            </a:fld>
            <a:endParaRPr lang="fr-FR"/>
          </a:p>
        </p:txBody>
      </p:sp>
    </p:spTree>
    <p:extLst>
      <p:ext uri="{BB962C8B-B14F-4D97-AF65-F5344CB8AC3E}">
        <p14:creationId xmlns:p14="http://schemas.microsoft.com/office/powerpoint/2010/main" val="23584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9/28/2023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1504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9/28/2023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535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9/28/2023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0703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9/28/2023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27760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9/28/2023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62579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9/28/2023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72605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9/28/2023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96058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9/28/2023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6724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36" r:id="rId6"/>
    <p:sldLayoutId id="2147483732" r:id="rId7"/>
    <p:sldLayoutId id="2147483733" r:id="rId8"/>
    <p:sldLayoutId id="2147483734" r:id="rId9"/>
    <p:sldLayoutId id="2147483735" r:id="rId10"/>
    <p:sldLayoutId id="2147483737"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A21C19-0688-566C-8B4F-116D7804F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032E370-33DB-B5A8-0949-BCB463812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C14797-AF70-1A47-FC6C-DEA568267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2C639-847D-4954-BE61-96760692E19E}" type="datetimeFigureOut">
              <a:rPr lang="fr-FR" smtClean="0"/>
              <a:t>28/09/2023</a:t>
            </a:fld>
            <a:endParaRPr lang="fr-FR"/>
          </a:p>
        </p:txBody>
      </p:sp>
      <p:sp>
        <p:nvSpPr>
          <p:cNvPr id="5" name="Espace réservé du pied de page 4">
            <a:extLst>
              <a:ext uri="{FF2B5EF4-FFF2-40B4-BE49-F238E27FC236}">
                <a16:creationId xmlns:a16="http://schemas.microsoft.com/office/drawing/2014/main" id="{1FE737E5-0631-AC06-E68E-1F34B125F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006879E-2F05-364E-4F5D-493B8D1BD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52EBF-BA72-4EA7-A50B-451FC3FCDA2F}" type="slidenum">
              <a:rPr lang="fr-FR" smtClean="0"/>
              <a:t>‹N°›</a:t>
            </a:fld>
            <a:endParaRPr lang="fr-FR"/>
          </a:p>
        </p:txBody>
      </p:sp>
    </p:spTree>
    <p:extLst>
      <p:ext uri="{BB962C8B-B14F-4D97-AF65-F5344CB8AC3E}">
        <p14:creationId xmlns:p14="http://schemas.microsoft.com/office/powerpoint/2010/main" val="40376325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onception">
            <a:extLst>
              <a:ext uri="{FF2B5EF4-FFF2-40B4-BE49-F238E27FC236}">
                <a16:creationId xmlns:a16="http://schemas.microsoft.com/office/drawing/2014/main" id="{3A286DC7-3B4B-6E25-139A-3DF84D18866D}"/>
              </a:ext>
            </a:extLst>
          </p:cNvPr>
          <p:cNvPicPr>
            <a:picLocks noChangeAspect="1"/>
          </p:cNvPicPr>
          <p:nvPr/>
        </p:nvPicPr>
        <p:blipFill rotWithShape="1">
          <a:blip r:embed="rId3">
            <a:extLst>
              <a:ext uri="{28A0092B-C50C-407E-A947-70E740481C1C}">
                <a14:useLocalDpi xmlns:a14="http://schemas.microsoft.com/office/drawing/2010/main" val="0"/>
              </a:ext>
            </a:extLst>
          </a:blip>
          <a:srcRect t="27844" b="15906"/>
          <a:stretch/>
        </p:blipFill>
        <p:spPr>
          <a:xfrm>
            <a:off x="5944" y="0"/>
            <a:ext cx="12191979" cy="6858000"/>
          </a:xfrm>
          <a:prstGeom prst="rect">
            <a:avLst/>
          </a:prstGeom>
        </p:spPr>
      </p:pic>
      <p:pic>
        <p:nvPicPr>
          <p:cNvPr id="4" name="Picture 4" descr="Copyright (typographie) — Wikipédia">
            <a:extLst>
              <a:ext uri="{FF2B5EF4-FFF2-40B4-BE49-F238E27FC236}">
                <a16:creationId xmlns:a16="http://schemas.microsoft.com/office/drawing/2014/main" id="{833212FB-DBC7-AA63-30F2-5EAE0FFD28A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8629" y="6486995"/>
            <a:ext cx="140253" cy="1402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92C0C3E-1071-965D-7B3F-BE2FF0150DFC}"/>
              </a:ext>
            </a:extLst>
          </p:cNvPr>
          <p:cNvSpPr txBox="1"/>
          <p:nvPr/>
        </p:nvSpPr>
        <p:spPr>
          <a:xfrm>
            <a:off x="418300" y="6403232"/>
            <a:ext cx="979394" cy="307777"/>
          </a:xfrm>
          <a:prstGeom prst="rect">
            <a:avLst/>
          </a:prstGeom>
          <a:noFill/>
        </p:spPr>
        <p:txBody>
          <a:bodyPr wrap="square">
            <a:spAutoFit/>
          </a:bodyPr>
          <a:lstStyle/>
          <a:p>
            <a:pPr algn="r">
              <a:spcAft>
                <a:spcPts val="600"/>
              </a:spcAft>
            </a:pPr>
            <a:r>
              <a:rPr lang="en-US" sz="1400" i="1" dirty="0" err="1"/>
              <a:t>Voutch</a:t>
            </a:r>
            <a:endParaRPr lang="en-US" sz="1400" i="1" dirty="0"/>
          </a:p>
        </p:txBody>
      </p:sp>
    </p:spTree>
    <p:custDataLst>
      <p:tags r:id="rId1"/>
    </p:custDataLst>
    <p:extLst>
      <p:ext uri="{BB962C8B-B14F-4D97-AF65-F5344CB8AC3E}">
        <p14:creationId xmlns:p14="http://schemas.microsoft.com/office/powerpoint/2010/main" val="3650943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9">
            <a:extLst>
              <a:ext uri="{FF2B5EF4-FFF2-40B4-BE49-F238E27FC236}">
                <a16:creationId xmlns:a16="http://schemas.microsoft.com/office/drawing/2014/main"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F322608A-C20E-C974-93C1-972FB0746A9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err="1">
                <a:solidFill>
                  <a:schemeClr val="tx1"/>
                </a:solidFill>
                <a:latin typeface="+mj-lt"/>
                <a:ea typeface="+mj-ea"/>
                <a:cs typeface="+mj-cs"/>
              </a:rPr>
              <a:t>Lieux</a:t>
            </a:r>
            <a:r>
              <a:rPr lang="en-US" sz="3700" kern="1200" dirty="0">
                <a:solidFill>
                  <a:schemeClr val="tx1"/>
                </a:solidFill>
                <a:latin typeface="+mj-lt"/>
                <a:ea typeface="+mj-ea"/>
                <a:cs typeface="+mj-cs"/>
              </a:rPr>
              <a:t> de la pratique</a:t>
            </a:r>
          </a:p>
        </p:txBody>
      </p:sp>
      <p:sp>
        <p:nvSpPr>
          <p:cNvPr id="33"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Espace réservé du contenu 4">
            <a:extLst>
              <a:ext uri="{FF2B5EF4-FFF2-40B4-BE49-F238E27FC236}">
                <a16:creationId xmlns:a16="http://schemas.microsoft.com/office/drawing/2014/main" id="{8D15D4C6-4092-A206-CA54-2D334634C246}"/>
              </a:ext>
            </a:extLst>
          </p:cNvPr>
          <p:cNvPicPr>
            <a:picLocks noChangeAspect="1"/>
          </p:cNvPicPr>
          <p:nvPr/>
        </p:nvPicPr>
        <p:blipFill rotWithShape="1">
          <a:blip r:embed="rId2"/>
          <a:srcRect l="7993" t="33431" r="9644" b="17399"/>
          <a:stretch/>
        </p:blipFill>
        <p:spPr>
          <a:xfrm>
            <a:off x="454467" y="2023110"/>
            <a:ext cx="7604257" cy="2553633"/>
          </a:xfrm>
          <a:prstGeom prst="rect">
            <a:avLst/>
          </a:prstGeom>
        </p:spPr>
      </p:pic>
    </p:spTree>
    <p:extLst>
      <p:ext uri="{BB962C8B-B14F-4D97-AF65-F5344CB8AC3E}">
        <p14:creationId xmlns:p14="http://schemas.microsoft.com/office/powerpoint/2010/main" val="24237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a16="http://schemas.microsoft.com/office/drawing/2014/main" id="{C497725C-6431-496A-B11C-691354780D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F322608A-C20E-C974-93C1-972FB0746A9D}"/>
              </a:ext>
            </a:extLst>
          </p:cNvPr>
          <p:cNvSpPr>
            <a:spLocks noGrp="1"/>
          </p:cNvSpPr>
          <p:nvPr>
            <p:ph type="title"/>
          </p:nvPr>
        </p:nvSpPr>
        <p:spPr>
          <a:xfrm>
            <a:off x="1086912" y="1762627"/>
            <a:ext cx="4900144" cy="2736965"/>
          </a:xfrm>
        </p:spPr>
        <p:txBody>
          <a:bodyPr vert="horz" lIns="91440" tIns="45720" rIns="91440" bIns="45720" rtlCol="0" anchor="t">
            <a:normAutofit/>
          </a:bodyPr>
          <a:lstStyle/>
          <a:p>
            <a:r>
              <a:rPr lang="en-US" sz="5400" kern="1200" dirty="0">
                <a:solidFill>
                  <a:schemeClr val="tx1"/>
                </a:solidFill>
                <a:latin typeface="+mj-lt"/>
                <a:ea typeface="+mj-ea"/>
                <a:cs typeface="+mj-cs"/>
              </a:rPr>
              <a:t>Milieu </a:t>
            </a:r>
            <a:r>
              <a:rPr lang="en-US" sz="5400" kern="1200" dirty="0" err="1">
                <a:solidFill>
                  <a:schemeClr val="tx1"/>
                </a:solidFill>
                <a:latin typeface="+mj-lt"/>
                <a:ea typeface="+mj-ea"/>
                <a:cs typeface="+mj-cs"/>
              </a:rPr>
              <a:t>carcéral</a:t>
            </a:r>
            <a:endParaRPr lang="en-US" sz="5400" kern="1200" dirty="0">
              <a:solidFill>
                <a:schemeClr val="tx1"/>
              </a:solidFill>
              <a:latin typeface="+mj-lt"/>
              <a:ea typeface="+mj-ea"/>
              <a:cs typeface="+mj-cs"/>
            </a:endParaRPr>
          </a:p>
        </p:txBody>
      </p:sp>
      <p:grpSp>
        <p:nvGrpSpPr>
          <p:cNvPr id="49"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chien, plancher, intérieur, debout&#10;&#10;Description générée automatiquement">
            <a:extLst>
              <a:ext uri="{FF2B5EF4-FFF2-40B4-BE49-F238E27FC236}">
                <a16:creationId xmlns:a16="http://schemas.microsoft.com/office/drawing/2014/main" id="{58336FCA-6387-0B8F-3693-6F698C316A1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1599" r="-1" b="-1"/>
          <a:stretch/>
        </p:blipFill>
        <p:spPr>
          <a:xfrm>
            <a:off x="7114162" y="471748"/>
            <a:ext cx="4324849" cy="2552007"/>
          </a:xfrm>
          <a:prstGeom prst="rect">
            <a:avLst/>
          </a:prstGeom>
        </p:spPr>
      </p:pic>
      <p:sp>
        <p:nvSpPr>
          <p:cNvPr id="52"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errain, cheval, extérieur, mammifère&#10;&#10;Description générée automatiquement">
            <a:extLst>
              <a:ext uri="{FF2B5EF4-FFF2-40B4-BE49-F238E27FC236}">
                <a16:creationId xmlns:a16="http://schemas.microsoft.com/office/drawing/2014/main" id="{729C7A86-8A1E-EE09-FADF-044B4E4B0B7D}"/>
              </a:ext>
            </a:extLst>
          </p:cNvPr>
          <p:cNvPicPr>
            <a:picLocks noChangeAspect="1"/>
          </p:cNvPicPr>
          <p:nvPr/>
        </p:nvPicPr>
        <p:blipFill rotWithShape="1">
          <a:blip r:embed="rId3">
            <a:extLst>
              <a:ext uri="{28A0092B-C50C-407E-A947-70E740481C1C}">
                <a14:useLocalDpi xmlns:a14="http://schemas.microsoft.com/office/drawing/2010/main" val="0"/>
              </a:ext>
            </a:extLst>
          </a:blip>
          <a:srcRect t="8016" r="-1" b="13306"/>
          <a:stretch/>
        </p:blipFill>
        <p:spPr>
          <a:xfrm>
            <a:off x="7114162" y="3676230"/>
            <a:ext cx="4324849" cy="2552007"/>
          </a:xfrm>
          <a:prstGeom prst="rect">
            <a:avLst/>
          </a:prstGeom>
        </p:spPr>
      </p:pic>
      <p:sp>
        <p:nvSpPr>
          <p:cNvPr id="4" name="Espace réservé du contenu 2">
            <a:extLst>
              <a:ext uri="{FF2B5EF4-FFF2-40B4-BE49-F238E27FC236}">
                <a16:creationId xmlns:a16="http://schemas.microsoft.com/office/drawing/2014/main" id="{1AD5734D-D5FF-8635-AE02-6CF7D8B1C33B}"/>
              </a:ext>
            </a:extLst>
          </p:cNvPr>
          <p:cNvSpPr txBox="1">
            <a:spLocks/>
          </p:cNvSpPr>
          <p:nvPr/>
        </p:nvSpPr>
        <p:spPr>
          <a:xfrm>
            <a:off x="535666" y="2983206"/>
            <a:ext cx="6002636" cy="89095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400" b="1" cap="small" dirty="0">
                <a:solidFill>
                  <a:srgbClr val="0070C0"/>
                </a:solidFill>
              </a:rPr>
              <a:t>109 répondants / 187 prisons en France</a:t>
            </a:r>
          </a:p>
          <a:p>
            <a:pPr marL="0" indent="0" algn="ctr">
              <a:buFont typeface="Arial" panose="020B0604020202020204" pitchFamily="34" charset="0"/>
              <a:buNone/>
            </a:pPr>
            <a:r>
              <a:rPr lang="fr-FR" sz="2400" b="1" cap="small" dirty="0">
                <a:solidFill>
                  <a:srgbClr val="0070C0"/>
                </a:solidFill>
              </a:rPr>
              <a:t>96 mettent en place un programme </a:t>
            </a:r>
          </a:p>
        </p:txBody>
      </p:sp>
    </p:spTree>
    <p:extLst>
      <p:ext uri="{BB962C8B-B14F-4D97-AF65-F5344CB8AC3E}">
        <p14:creationId xmlns:p14="http://schemas.microsoft.com/office/powerpoint/2010/main" val="63491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9">
            <a:extLst>
              <a:ext uri="{FF2B5EF4-FFF2-40B4-BE49-F238E27FC236}">
                <a16:creationId xmlns:a16="http://schemas.microsoft.com/office/drawing/2014/main"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F322608A-C20E-C974-93C1-972FB0746A9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err="1">
                <a:solidFill>
                  <a:schemeClr val="tx1"/>
                </a:solidFill>
                <a:latin typeface="+mj-lt"/>
                <a:ea typeface="+mj-ea"/>
                <a:cs typeface="+mj-cs"/>
              </a:rPr>
              <a:t>Fréquence</a:t>
            </a:r>
            <a:r>
              <a:rPr lang="en-US" sz="3700" kern="1200" dirty="0">
                <a:solidFill>
                  <a:schemeClr val="tx1"/>
                </a:solidFill>
                <a:latin typeface="+mj-lt"/>
                <a:ea typeface="+mj-ea"/>
                <a:cs typeface="+mj-cs"/>
              </a:rPr>
              <a:t> de la pratique</a:t>
            </a:r>
          </a:p>
        </p:txBody>
      </p:sp>
      <p:sp>
        <p:nvSpPr>
          <p:cNvPr id="33"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a:extLst>
              <a:ext uri="{FF2B5EF4-FFF2-40B4-BE49-F238E27FC236}">
                <a16:creationId xmlns:a16="http://schemas.microsoft.com/office/drawing/2014/main" id="{354443EB-1196-A147-B1A5-9DEE06411A7A}"/>
              </a:ext>
            </a:extLst>
          </p:cNvPr>
          <p:cNvPicPr>
            <a:picLocks noChangeAspect="1"/>
          </p:cNvPicPr>
          <p:nvPr/>
        </p:nvPicPr>
        <p:blipFill rotWithShape="1">
          <a:blip r:embed="rId2"/>
          <a:srcRect l="12003" t="30422" r="15884" b="11255"/>
          <a:stretch/>
        </p:blipFill>
        <p:spPr>
          <a:xfrm>
            <a:off x="545238" y="1733839"/>
            <a:ext cx="7608304" cy="3461278"/>
          </a:xfrm>
          <a:prstGeom prst="rect">
            <a:avLst/>
          </a:prstGeom>
          <a:scene3d>
            <a:camera prst="orthographicFront"/>
            <a:lightRig rig="twoPt" dir="t">
              <a:rot lat="0" lon="0" rev="7800000"/>
            </a:lightRig>
          </a:scene3d>
          <a:sp3d contourW="6350">
            <a:bevelT w="50800" h="16510"/>
            <a:contourClr>
              <a:srgbClr val="C0C0C0"/>
            </a:contourClr>
          </a:sp3d>
        </p:spPr>
      </p:pic>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6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F322608A-C20E-C974-93C1-972FB0746A9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err="1">
                <a:solidFill>
                  <a:schemeClr val="tx1"/>
                </a:solidFill>
                <a:latin typeface="+mj-lt"/>
                <a:ea typeface="+mj-ea"/>
                <a:cs typeface="+mj-cs"/>
              </a:rPr>
              <a:t>Animaux</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impliqués</a:t>
            </a:r>
            <a:endParaRPr lang="en-US" sz="3700" kern="1200" dirty="0">
              <a:solidFill>
                <a:schemeClr val="tx1"/>
              </a:solidFill>
              <a:latin typeface="+mj-lt"/>
              <a:ea typeface="+mj-ea"/>
              <a:cs typeface="+mj-cs"/>
            </a:endParaRPr>
          </a:p>
        </p:txBody>
      </p:sp>
      <p:sp>
        <p:nvSpPr>
          <p:cNvPr id="22" name="Rectangle 25">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7">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space réservé du contenu 4">
            <a:extLst>
              <a:ext uri="{FF2B5EF4-FFF2-40B4-BE49-F238E27FC236}">
                <a16:creationId xmlns:a16="http://schemas.microsoft.com/office/drawing/2014/main" id="{0982596C-B523-861D-B14F-909C41D65E1A}"/>
              </a:ext>
            </a:extLst>
          </p:cNvPr>
          <p:cNvPicPr>
            <a:picLocks noChangeAspect="1"/>
          </p:cNvPicPr>
          <p:nvPr/>
        </p:nvPicPr>
        <p:blipFill rotWithShape="1">
          <a:blip r:embed="rId2"/>
          <a:srcRect l="9660" t="35182" r="14009" b="15085"/>
          <a:stretch/>
        </p:blipFill>
        <p:spPr>
          <a:xfrm>
            <a:off x="545238" y="2070281"/>
            <a:ext cx="7608304" cy="2788393"/>
          </a:xfrm>
          <a:prstGeom prst="rect">
            <a:avLst/>
          </a:prstGeom>
        </p:spPr>
      </p:pic>
      <p:sp>
        <p:nvSpPr>
          <p:cNvPr id="25" name="Rectangle 29">
            <a:extLst>
              <a:ext uri="{FF2B5EF4-FFF2-40B4-BE49-F238E27FC236}">
                <a16:creationId xmlns:a16="http://schemas.microsoft.com/office/drawing/2014/main"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7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53F29798-D584-4792-9B62-3F5F5C36D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space réservé du contenu 4">
            <a:extLst>
              <a:ext uri="{FF2B5EF4-FFF2-40B4-BE49-F238E27FC236}">
                <a16:creationId xmlns:a16="http://schemas.microsoft.com/office/drawing/2014/main" id="{A85E53CB-1872-D1B1-45F2-CA7E9B4E18AF}"/>
              </a:ext>
            </a:extLst>
          </p:cNvPr>
          <p:cNvPicPr>
            <a:picLocks noChangeAspect="1"/>
          </p:cNvPicPr>
          <p:nvPr/>
        </p:nvPicPr>
        <p:blipFill rotWithShape="1">
          <a:blip r:embed="rId2"/>
          <a:srcRect l="6530" t="12727" r="9710" b="5250"/>
          <a:stretch/>
        </p:blipFill>
        <p:spPr>
          <a:xfrm>
            <a:off x="753615" y="601314"/>
            <a:ext cx="10903638" cy="6006105"/>
          </a:xfrm>
          <a:prstGeom prst="rect">
            <a:avLst/>
          </a:prstGeom>
        </p:spPr>
      </p:pic>
    </p:spTree>
    <p:extLst>
      <p:ext uri="{BB962C8B-B14F-4D97-AF65-F5344CB8AC3E}">
        <p14:creationId xmlns:p14="http://schemas.microsoft.com/office/powerpoint/2010/main" val="93142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AAAE94E3-A7DB-4868-B1E3-E49703488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4064E35C-0085-28E3-CDAA-9C200F5A17D9}"/>
              </a:ext>
            </a:extLst>
          </p:cNvPr>
          <p:cNvSpPr txBox="1">
            <a:spLocks/>
          </p:cNvSpPr>
          <p:nvPr/>
        </p:nvSpPr>
        <p:spPr>
          <a:xfrm>
            <a:off x="589559" y="856180"/>
            <a:ext cx="6118929"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None/>
            </a:pPr>
            <a:r>
              <a:rPr lang="fr-FR" sz="2400" b="1" cap="small" dirty="0">
                <a:solidFill>
                  <a:srgbClr val="0070C0"/>
                </a:solidFill>
              </a:rPr>
              <a:t>coûts recensement vs appels à projets</a:t>
            </a:r>
            <a:endParaRPr lang="fr-FR" sz="2400" dirty="0"/>
          </a:p>
        </p:txBody>
      </p:sp>
      <p:grpSp>
        <p:nvGrpSpPr>
          <p:cNvPr id="29"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rance 3 Jeunesse : les nouveautés de la rentrée. - Leblogtvnews">
            <a:extLst>
              <a:ext uri="{FF2B5EF4-FFF2-40B4-BE49-F238E27FC236}">
                <a16:creationId xmlns:a16="http://schemas.microsoft.com/office/drawing/2014/main" id="{CA984A0C-80A9-8FD1-EF7F-E11A3A86E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624" y="717947"/>
            <a:ext cx="1602724" cy="22896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Jolly Jumper - Elysées Numismatique">
            <a:extLst>
              <a:ext uri="{FF2B5EF4-FFF2-40B4-BE49-F238E27FC236}">
                <a16:creationId xmlns:a16="http://schemas.microsoft.com/office/drawing/2014/main" id="{A7AF30AB-E7CD-1052-1639-D50F5AC29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507" y="3663657"/>
            <a:ext cx="2529740" cy="252974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texte&#10;&#10;Description générée automatiquement">
            <a:extLst>
              <a:ext uri="{FF2B5EF4-FFF2-40B4-BE49-F238E27FC236}">
                <a16:creationId xmlns:a16="http://schemas.microsoft.com/office/drawing/2014/main" id="{238EB0F6-B15A-4557-42C1-009954C76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80" y="2767397"/>
            <a:ext cx="2294795" cy="2267279"/>
          </a:xfrm>
          <a:prstGeom prst="rect">
            <a:avLst/>
          </a:prstGeom>
        </p:spPr>
      </p:pic>
      <p:graphicFrame>
        <p:nvGraphicFramePr>
          <p:cNvPr id="7" name="Espace réservé du contenu 5">
            <a:extLst>
              <a:ext uri="{FF2B5EF4-FFF2-40B4-BE49-F238E27FC236}">
                <a16:creationId xmlns:a16="http://schemas.microsoft.com/office/drawing/2014/main" id="{FCB1FB88-5967-32ED-53BA-7F3F466B4103}"/>
              </a:ext>
            </a:extLst>
          </p:cNvPr>
          <p:cNvGraphicFramePr>
            <a:graphicFrameLocks/>
          </p:cNvGraphicFramePr>
          <p:nvPr/>
        </p:nvGraphicFramePr>
        <p:xfrm>
          <a:off x="747384" y="5366214"/>
          <a:ext cx="3721608" cy="693406"/>
        </p:xfrm>
        <a:graphic>
          <a:graphicData uri="http://schemas.openxmlformats.org/drawingml/2006/table">
            <a:tbl>
              <a:tblPr firstRow="1" bandRow="1">
                <a:tableStyleId>{7DF18680-E054-41AD-8BC1-D1AEF772440D}</a:tableStyleId>
              </a:tblPr>
              <a:tblGrid>
                <a:gridCol w="3721608">
                  <a:extLst>
                    <a:ext uri="{9D8B030D-6E8A-4147-A177-3AD203B41FA5}">
                      <a16:colId xmlns:a16="http://schemas.microsoft.com/office/drawing/2014/main" val="20000"/>
                    </a:ext>
                  </a:extLst>
                </a:gridCol>
              </a:tblGrid>
              <a:tr h="358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Par séance (+sieurs heures) /pers.</a:t>
                      </a:r>
                    </a:p>
                  </a:txBody>
                  <a:tcPr marL="91438" marR="91438" marT="45709" marB="45709"/>
                </a:tc>
                <a:extLst>
                  <a:ext uri="{0D108BD9-81ED-4DB2-BD59-A6C34878D82A}">
                    <a16:rowId xmlns:a16="http://schemas.microsoft.com/office/drawing/2014/main" val="10000"/>
                  </a:ext>
                </a:extLst>
              </a:tr>
              <a:tr h="2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0" dirty="0"/>
                        <a:t>0 € &lt; 41 € (moyenne entre </a:t>
                      </a:r>
                      <a:r>
                        <a:rPr lang="fr-FR" sz="1600" b="1" kern="0" dirty="0">
                          <a:solidFill>
                            <a:srgbClr val="FF0000"/>
                          </a:solidFill>
                        </a:rPr>
                        <a:t>– de 1</a:t>
                      </a:r>
                      <a:r>
                        <a:rPr lang="fr-FR" sz="1600" b="1" dirty="0">
                          <a:solidFill>
                            <a:srgbClr val="FF0000"/>
                          </a:solidFill>
                        </a:rPr>
                        <a:t>0 €</a:t>
                      </a:r>
                      <a:r>
                        <a:rPr lang="fr-FR" sz="1600" kern="0" dirty="0"/>
                        <a:t>)</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8" name="Espace réservé du contenu 5">
            <a:extLst>
              <a:ext uri="{FF2B5EF4-FFF2-40B4-BE49-F238E27FC236}">
                <a16:creationId xmlns:a16="http://schemas.microsoft.com/office/drawing/2014/main" id="{56132568-34D9-75BF-84FD-65860F323EC9}"/>
              </a:ext>
            </a:extLst>
          </p:cNvPr>
          <p:cNvGraphicFramePr>
            <a:graphicFrameLocks/>
          </p:cNvGraphicFramePr>
          <p:nvPr/>
        </p:nvGraphicFramePr>
        <p:xfrm>
          <a:off x="8866073" y="1169343"/>
          <a:ext cx="2704771" cy="693406"/>
        </p:xfrm>
        <a:graphic>
          <a:graphicData uri="http://schemas.openxmlformats.org/drawingml/2006/table">
            <a:tbl>
              <a:tblPr firstRow="1" bandRow="1">
                <a:tableStyleId>{21E4AEA4-8DFA-4A89-87EB-49C32662AFE0}</a:tableStyleId>
              </a:tblPr>
              <a:tblGrid>
                <a:gridCol w="2704771">
                  <a:extLst>
                    <a:ext uri="{9D8B030D-6E8A-4147-A177-3AD203B41FA5}">
                      <a16:colId xmlns:a16="http://schemas.microsoft.com/office/drawing/2014/main" val="20000"/>
                    </a:ext>
                  </a:extLst>
                </a:gridCol>
              </a:tblGrid>
              <a:tr h="358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Séance d’1h /pers.</a:t>
                      </a:r>
                    </a:p>
                  </a:txBody>
                  <a:tcPr marL="91438" marR="91438" marT="45709" marB="45709"/>
                </a:tc>
                <a:extLst>
                  <a:ext uri="{0D108BD9-81ED-4DB2-BD59-A6C34878D82A}">
                    <a16:rowId xmlns:a16="http://schemas.microsoft.com/office/drawing/2014/main" val="10000"/>
                  </a:ext>
                </a:extLst>
              </a:tr>
              <a:tr h="204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0" dirty="0"/>
                        <a:t>0 € &lt; 90 € (moyenne </a:t>
                      </a:r>
                      <a:r>
                        <a:rPr lang="fr-FR" sz="1600" b="1" kern="0" dirty="0">
                          <a:solidFill>
                            <a:srgbClr val="FF0000"/>
                          </a:solidFill>
                        </a:rPr>
                        <a:t>50</a:t>
                      </a:r>
                      <a:r>
                        <a:rPr lang="fr-FR" sz="1600" kern="0" dirty="0"/>
                        <a:t> </a:t>
                      </a:r>
                      <a:r>
                        <a:rPr lang="fr-FR" sz="1600" b="1" dirty="0">
                          <a:solidFill>
                            <a:srgbClr val="FF0000"/>
                          </a:solidFill>
                        </a:rPr>
                        <a:t>€</a:t>
                      </a:r>
                      <a:r>
                        <a:rPr lang="fr-FR" sz="1600" kern="0" dirty="0"/>
                        <a:t>)</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9" name="Espace réservé du contenu 5">
            <a:extLst>
              <a:ext uri="{FF2B5EF4-FFF2-40B4-BE49-F238E27FC236}">
                <a16:creationId xmlns:a16="http://schemas.microsoft.com/office/drawing/2014/main" id="{21D23405-12FB-AE98-F86A-1F15952DA8C2}"/>
              </a:ext>
            </a:extLst>
          </p:cNvPr>
          <p:cNvGraphicFramePr>
            <a:graphicFrameLocks/>
          </p:cNvGraphicFramePr>
          <p:nvPr/>
        </p:nvGraphicFramePr>
        <p:xfrm>
          <a:off x="9413631" y="4304471"/>
          <a:ext cx="2157213" cy="937246"/>
        </p:xfrm>
        <a:graphic>
          <a:graphicData uri="http://schemas.openxmlformats.org/drawingml/2006/table">
            <a:tbl>
              <a:tblPr firstRow="1" bandRow="1">
                <a:tableStyleId>{F5AB1C69-6EDB-4FF4-983F-18BD219EF322}</a:tableStyleId>
              </a:tblPr>
              <a:tblGrid>
                <a:gridCol w="2157213">
                  <a:extLst>
                    <a:ext uri="{9D8B030D-6E8A-4147-A177-3AD203B41FA5}">
                      <a16:colId xmlns:a16="http://schemas.microsoft.com/office/drawing/2014/main" val="20000"/>
                    </a:ext>
                  </a:extLst>
                </a:gridCol>
              </a:tblGrid>
              <a:tr h="358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Séance 1h /pers.</a:t>
                      </a:r>
                    </a:p>
                  </a:txBody>
                  <a:tcPr marL="91438" marR="91438" marT="45709" marB="45709"/>
                </a:tc>
                <a:extLst>
                  <a:ext uri="{0D108BD9-81ED-4DB2-BD59-A6C34878D82A}">
                    <a16:rowId xmlns:a16="http://schemas.microsoft.com/office/drawing/2014/main" val="10000"/>
                  </a:ext>
                </a:extLst>
              </a:tr>
              <a:tr h="2046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0" dirty="0"/>
                        <a:t>0 € &lt; 120 € ou + (moyenne </a:t>
                      </a:r>
                      <a:r>
                        <a:rPr lang="fr-FR" sz="1600" b="1" kern="0" dirty="0">
                          <a:solidFill>
                            <a:srgbClr val="FF0000"/>
                          </a:solidFill>
                        </a:rPr>
                        <a:t>12 </a:t>
                      </a:r>
                      <a:r>
                        <a:rPr lang="fr-FR" sz="1600" b="1" dirty="0">
                          <a:solidFill>
                            <a:srgbClr val="FF0000"/>
                          </a:solidFill>
                        </a:rPr>
                        <a:t>€</a:t>
                      </a:r>
                      <a:r>
                        <a:rPr lang="fr-FR" sz="1600" kern="0" dirty="0"/>
                        <a:t>)</a:t>
                      </a:r>
                    </a:p>
                  </a:txBody>
                  <a:tcPr marL="91438" marR="91438" marT="45709" marB="4570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52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9D7E975-9161-4F2D-AC53-69E1912F6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 15">
            <a:extLst>
              <a:ext uri="{FF2B5EF4-FFF2-40B4-BE49-F238E27FC236}">
                <a16:creationId xmlns:a16="http://schemas.microsoft.com/office/drawing/2014/main" id="{1D9E48FB-C18B-A7B1-8168-A7C6D5B675E4}"/>
              </a:ext>
            </a:extLst>
          </p:cNvPr>
          <p:cNvPicPr>
            <a:picLocks noChangeAspect="1"/>
          </p:cNvPicPr>
          <p:nvPr/>
        </p:nvPicPr>
        <p:blipFill rotWithShape="1">
          <a:blip r:embed="rId2"/>
          <a:srcRect t="1613" r="3" b="3"/>
          <a:stretch/>
        </p:blipFill>
        <p:spPr>
          <a:xfrm>
            <a:off x="621675" y="623275"/>
            <a:ext cx="4032621" cy="5607882"/>
          </a:xfrm>
          <a:prstGeom prst="rect">
            <a:avLst/>
          </a:prstGeom>
        </p:spPr>
      </p:pic>
      <p:sp>
        <p:nvSpPr>
          <p:cNvPr id="39" name="Right Triangle 38">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63E6235-1649-4B47-9862-4026FC47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a:extLst>
              <a:ext uri="{FF2B5EF4-FFF2-40B4-BE49-F238E27FC236}">
                <a16:creationId xmlns:a16="http://schemas.microsoft.com/office/drawing/2014/main" id="{9DF13D22-10F9-0B0C-1D9B-05BAFDF701A5}"/>
              </a:ext>
            </a:extLst>
          </p:cNvPr>
          <p:cNvPicPr>
            <a:picLocks noChangeAspect="1"/>
          </p:cNvPicPr>
          <p:nvPr/>
        </p:nvPicPr>
        <p:blipFill rotWithShape="1">
          <a:blip r:embed="rId3"/>
          <a:srcRect l="9343" t="39102" r="74474" b="47629"/>
          <a:stretch/>
        </p:blipFill>
        <p:spPr>
          <a:xfrm>
            <a:off x="5013184" y="748660"/>
            <a:ext cx="778120" cy="910003"/>
          </a:xfrm>
          <a:prstGeom prst="rect">
            <a:avLst/>
          </a:prstGeom>
        </p:spPr>
      </p:pic>
      <p:pic>
        <p:nvPicPr>
          <p:cNvPr id="19" name="Image 18">
            <a:extLst>
              <a:ext uri="{FF2B5EF4-FFF2-40B4-BE49-F238E27FC236}">
                <a16:creationId xmlns:a16="http://schemas.microsoft.com/office/drawing/2014/main" id="{6985554B-1508-05CA-3062-5B0D1684DDD3}"/>
              </a:ext>
            </a:extLst>
          </p:cNvPr>
          <p:cNvPicPr>
            <a:picLocks noChangeAspect="1"/>
          </p:cNvPicPr>
          <p:nvPr/>
        </p:nvPicPr>
        <p:blipFill rotWithShape="1">
          <a:blip r:embed="rId3"/>
          <a:srcRect l="9343" t="64129" r="76576" b="21923"/>
          <a:stretch/>
        </p:blipFill>
        <p:spPr>
          <a:xfrm>
            <a:off x="5017901" y="4667444"/>
            <a:ext cx="677007" cy="956577"/>
          </a:xfrm>
          <a:prstGeom prst="rect">
            <a:avLst/>
          </a:prstGeom>
        </p:spPr>
      </p:pic>
      <p:graphicFrame>
        <p:nvGraphicFramePr>
          <p:cNvPr id="20" name="Espace réservé du contenu 5">
            <a:extLst>
              <a:ext uri="{FF2B5EF4-FFF2-40B4-BE49-F238E27FC236}">
                <a16:creationId xmlns:a16="http://schemas.microsoft.com/office/drawing/2014/main" id="{E5F3D7D1-EADA-2853-306E-A6CA78ADAF6B}"/>
              </a:ext>
            </a:extLst>
          </p:cNvPr>
          <p:cNvGraphicFramePr>
            <a:graphicFrameLocks/>
          </p:cNvGraphicFramePr>
          <p:nvPr>
            <p:extLst>
              <p:ext uri="{D42A27DB-BD31-4B8C-83A1-F6EECF244321}">
                <p14:modId xmlns:p14="http://schemas.microsoft.com/office/powerpoint/2010/main" val="322101079"/>
              </p:ext>
            </p:extLst>
          </p:nvPr>
        </p:nvGraphicFramePr>
        <p:xfrm>
          <a:off x="5901180" y="874675"/>
          <a:ext cx="3721608" cy="914356"/>
        </p:xfrm>
        <a:graphic>
          <a:graphicData uri="http://schemas.openxmlformats.org/drawingml/2006/table">
            <a:tbl>
              <a:tblPr firstRow="1" bandRow="1">
                <a:tableStyleId>{68D230F3-CF80-4859-8CE7-A43EE81993B5}</a:tableStyleId>
              </a:tblPr>
              <a:tblGrid>
                <a:gridCol w="3721608">
                  <a:extLst>
                    <a:ext uri="{9D8B030D-6E8A-4147-A177-3AD203B41FA5}">
                      <a16:colId xmlns:a16="http://schemas.microsoft.com/office/drawing/2014/main" val="20000"/>
                    </a:ext>
                  </a:extLst>
                </a:gridCol>
              </a:tblGrid>
              <a:tr h="175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Exhaustivité « impossible »</a:t>
                      </a:r>
                    </a:p>
                  </a:txBody>
                  <a:tcPr marL="91438" marR="91438" marT="45709" marB="45709"/>
                </a:tc>
                <a:extLst>
                  <a:ext uri="{0D108BD9-81ED-4DB2-BD59-A6C34878D82A}">
                    <a16:rowId xmlns:a16="http://schemas.microsoft.com/office/drawing/2014/main" val="10000"/>
                  </a:ext>
                </a:extLst>
              </a:tr>
              <a:tr h="204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Définitions des critères (termes, populations, pathologies, animaux…)</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22" name="Espace réservé du contenu 5">
            <a:extLst>
              <a:ext uri="{FF2B5EF4-FFF2-40B4-BE49-F238E27FC236}">
                <a16:creationId xmlns:a16="http://schemas.microsoft.com/office/drawing/2014/main" id="{0B67BE5A-47E3-2F0F-E1A0-7EA4C5259926}"/>
              </a:ext>
            </a:extLst>
          </p:cNvPr>
          <p:cNvGraphicFramePr>
            <a:graphicFrameLocks/>
          </p:cNvGraphicFramePr>
          <p:nvPr>
            <p:extLst>
              <p:ext uri="{D42A27DB-BD31-4B8C-83A1-F6EECF244321}">
                <p14:modId xmlns:p14="http://schemas.microsoft.com/office/powerpoint/2010/main" val="128600369"/>
              </p:ext>
            </p:extLst>
          </p:nvPr>
        </p:nvGraphicFramePr>
        <p:xfrm>
          <a:off x="621674" y="6261969"/>
          <a:ext cx="3997995" cy="548596"/>
        </p:xfrm>
        <a:graphic>
          <a:graphicData uri="http://schemas.openxmlformats.org/drawingml/2006/table">
            <a:tbl>
              <a:tblPr firstRow="1" bandRow="1">
                <a:tableStyleId>{00A15C55-8517-42AA-B614-E9B94910E393}</a:tableStyleId>
              </a:tblPr>
              <a:tblGrid>
                <a:gridCol w="3997995">
                  <a:extLst>
                    <a:ext uri="{9D8B030D-6E8A-4147-A177-3AD203B41FA5}">
                      <a16:colId xmlns:a16="http://schemas.microsoft.com/office/drawing/2014/main" val="20000"/>
                    </a:ext>
                  </a:extLst>
                </a:gridCol>
              </a:tblGrid>
              <a:tr h="2145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0" dirty="0"/>
                        <a:t>Mené par M. </a:t>
                      </a:r>
                      <a:r>
                        <a:rPr lang="fr-FR" sz="1200" kern="0" dirty="0" err="1"/>
                        <a:t>Deyra</a:t>
                      </a:r>
                      <a:r>
                        <a:rPr lang="fr-FR" sz="1200" kern="0" dirty="0"/>
                        <a:t> et C. Gay</a:t>
                      </a:r>
                    </a:p>
                  </a:txBody>
                  <a:tcPr marL="91438" marR="91438" marT="45709" marB="45709"/>
                </a:tc>
                <a:extLst>
                  <a:ext uri="{0D108BD9-81ED-4DB2-BD59-A6C34878D82A}">
                    <a16:rowId xmlns:a16="http://schemas.microsoft.com/office/drawing/2014/main" val="10000"/>
                  </a:ext>
                </a:extLst>
              </a:tr>
              <a:tr h="2145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kern="0" dirty="0"/>
                        <a:t>ingénieures en Santé Publique</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23" name="Espace réservé du contenu 5">
            <a:extLst>
              <a:ext uri="{FF2B5EF4-FFF2-40B4-BE49-F238E27FC236}">
                <a16:creationId xmlns:a16="http://schemas.microsoft.com/office/drawing/2014/main" id="{07695FCD-7339-E9AE-D2D5-A8FD94383F31}"/>
              </a:ext>
            </a:extLst>
          </p:cNvPr>
          <p:cNvGraphicFramePr>
            <a:graphicFrameLocks/>
          </p:cNvGraphicFramePr>
          <p:nvPr>
            <p:extLst>
              <p:ext uri="{D42A27DB-BD31-4B8C-83A1-F6EECF244321}">
                <p14:modId xmlns:p14="http://schemas.microsoft.com/office/powerpoint/2010/main" val="171912268"/>
              </p:ext>
            </p:extLst>
          </p:nvPr>
        </p:nvGraphicFramePr>
        <p:xfrm>
          <a:off x="5901180" y="2001069"/>
          <a:ext cx="3721608" cy="670516"/>
        </p:xfrm>
        <a:graphic>
          <a:graphicData uri="http://schemas.openxmlformats.org/drawingml/2006/table">
            <a:tbl>
              <a:tblPr firstRow="1" bandRow="1">
                <a:tableStyleId>{68D230F3-CF80-4859-8CE7-A43EE81993B5}</a:tableStyleId>
              </a:tblPr>
              <a:tblGrid>
                <a:gridCol w="3721608">
                  <a:extLst>
                    <a:ext uri="{9D8B030D-6E8A-4147-A177-3AD203B41FA5}">
                      <a16:colId xmlns:a16="http://schemas.microsoft.com/office/drawing/2014/main" val="20000"/>
                    </a:ext>
                  </a:extLst>
                </a:gridCol>
              </a:tblGrid>
              <a:tr h="175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HAI/AAI/AAT/AT/Médiation animale</a:t>
                      </a:r>
                    </a:p>
                  </a:txBody>
                  <a:tcPr marL="91438" marR="91438" marT="45709" marB="45709"/>
                </a:tc>
                <a:extLst>
                  <a:ext uri="{0D108BD9-81ED-4DB2-BD59-A6C34878D82A}">
                    <a16:rowId xmlns:a16="http://schemas.microsoft.com/office/drawing/2014/main" val="10000"/>
                  </a:ext>
                </a:extLst>
              </a:tr>
              <a:tr h="204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5000 articles</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24" name="Espace réservé du contenu 5">
            <a:extLst>
              <a:ext uri="{FF2B5EF4-FFF2-40B4-BE49-F238E27FC236}">
                <a16:creationId xmlns:a16="http://schemas.microsoft.com/office/drawing/2014/main" id="{D0E9EA30-4A77-BE0A-7C73-5323B7651BB0}"/>
              </a:ext>
            </a:extLst>
          </p:cNvPr>
          <p:cNvGraphicFramePr>
            <a:graphicFrameLocks/>
          </p:cNvGraphicFramePr>
          <p:nvPr>
            <p:extLst>
              <p:ext uri="{D42A27DB-BD31-4B8C-83A1-F6EECF244321}">
                <p14:modId xmlns:p14="http://schemas.microsoft.com/office/powerpoint/2010/main" val="343049763"/>
              </p:ext>
            </p:extLst>
          </p:nvPr>
        </p:nvGraphicFramePr>
        <p:xfrm>
          <a:off x="5901180" y="2872368"/>
          <a:ext cx="3721608" cy="670516"/>
        </p:xfrm>
        <a:graphic>
          <a:graphicData uri="http://schemas.openxmlformats.org/drawingml/2006/table">
            <a:tbl>
              <a:tblPr firstRow="1" bandRow="1">
                <a:tableStyleId>{68D230F3-CF80-4859-8CE7-A43EE81993B5}</a:tableStyleId>
              </a:tblPr>
              <a:tblGrid>
                <a:gridCol w="3721608">
                  <a:extLst>
                    <a:ext uri="{9D8B030D-6E8A-4147-A177-3AD203B41FA5}">
                      <a16:colId xmlns:a16="http://schemas.microsoft.com/office/drawing/2014/main" val="20000"/>
                    </a:ext>
                  </a:extLst>
                </a:gridCol>
              </a:tblGrid>
              <a:tr h="175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1</a:t>
                      </a:r>
                      <a:r>
                        <a:rPr lang="fr-FR" sz="1600" kern="0" baseline="30000" dirty="0"/>
                        <a:t>er</a:t>
                      </a:r>
                      <a:r>
                        <a:rPr lang="fr-FR" sz="1600" kern="0" dirty="0"/>
                        <a:t> filtre</a:t>
                      </a:r>
                    </a:p>
                  </a:txBody>
                  <a:tcPr marL="91438" marR="91438" marT="45709" marB="45709"/>
                </a:tc>
                <a:extLst>
                  <a:ext uri="{0D108BD9-81ED-4DB2-BD59-A6C34878D82A}">
                    <a16:rowId xmlns:a16="http://schemas.microsoft.com/office/drawing/2014/main" val="10000"/>
                  </a:ext>
                </a:extLst>
              </a:tr>
              <a:tr h="204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559 articles</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25" name="Espace réservé du contenu 5">
            <a:extLst>
              <a:ext uri="{FF2B5EF4-FFF2-40B4-BE49-F238E27FC236}">
                <a16:creationId xmlns:a16="http://schemas.microsoft.com/office/drawing/2014/main" id="{B9790851-77BB-E6BA-BD62-CFF53484A0BA}"/>
              </a:ext>
            </a:extLst>
          </p:cNvPr>
          <p:cNvGraphicFramePr>
            <a:graphicFrameLocks/>
          </p:cNvGraphicFramePr>
          <p:nvPr>
            <p:extLst>
              <p:ext uri="{D42A27DB-BD31-4B8C-83A1-F6EECF244321}">
                <p14:modId xmlns:p14="http://schemas.microsoft.com/office/powerpoint/2010/main" val="2319920483"/>
              </p:ext>
            </p:extLst>
          </p:nvPr>
        </p:nvGraphicFramePr>
        <p:xfrm>
          <a:off x="5901180" y="3708148"/>
          <a:ext cx="3721608" cy="1158196"/>
        </p:xfrm>
        <a:graphic>
          <a:graphicData uri="http://schemas.openxmlformats.org/drawingml/2006/table">
            <a:tbl>
              <a:tblPr firstRow="1" bandRow="1">
                <a:tableStyleId>{68D230F3-CF80-4859-8CE7-A43EE81993B5}</a:tableStyleId>
              </a:tblPr>
              <a:tblGrid>
                <a:gridCol w="3721608">
                  <a:extLst>
                    <a:ext uri="{9D8B030D-6E8A-4147-A177-3AD203B41FA5}">
                      <a16:colId xmlns:a16="http://schemas.microsoft.com/office/drawing/2014/main" val="20000"/>
                    </a:ext>
                  </a:extLst>
                </a:gridCol>
              </a:tblGrid>
              <a:tr h="175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2</a:t>
                      </a:r>
                      <a:r>
                        <a:rPr lang="fr-FR" sz="1600" kern="0" baseline="30000" dirty="0"/>
                        <a:t>ème</a:t>
                      </a:r>
                      <a:r>
                        <a:rPr lang="fr-FR" sz="1600" kern="0" dirty="0"/>
                        <a:t> filtre : les 3 thématiques les + fréquentes (214)</a:t>
                      </a:r>
                    </a:p>
                  </a:txBody>
                  <a:tcPr marL="91438" marR="91438" marT="45709" marB="45709"/>
                </a:tc>
                <a:extLst>
                  <a:ext uri="{0D108BD9-81ED-4DB2-BD59-A6C34878D82A}">
                    <a16:rowId xmlns:a16="http://schemas.microsoft.com/office/drawing/2014/main" val="10000"/>
                  </a:ext>
                </a:extLst>
              </a:tr>
              <a:tr h="204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Santé mentale (93), personnes âgées (70), autisme (51)</a:t>
                      </a:r>
                    </a:p>
                  </a:txBody>
                  <a:tcPr marL="91438" marR="91438" marT="45709" marB="45709"/>
                </a:tc>
                <a:extLst>
                  <a:ext uri="{0D108BD9-81ED-4DB2-BD59-A6C34878D82A}">
                    <a16:rowId xmlns:a16="http://schemas.microsoft.com/office/drawing/2014/main" val="10001"/>
                  </a:ext>
                </a:extLst>
              </a:tr>
            </a:tbl>
          </a:graphicData>
        </a:graphic>
      </p:graphicFrame>
      <p:graphicFrame>
        <p:nvGraphicFramePr>
          <p:cNvPr id="33" name="Espace réservé du contenu 5">
            <a:extLst>
              <a:ext uri="{FF2B5EF4-FFF2-40B4-BE49-F238E27FC236}">
                <a16:creationId xmlns:a16="http://schemas.microsoft.com/office/drawing/2014/main" id="{AF623255-9CA2-657F-0086-C060AD7FEEC1}"/>
              </a:ext>
            </a:extLst>
          </p:cNvPr>
          <p:cNvGraphicFramePr>
            <a:graphicFrameLocks/>
          </p:cNvGraphicFramePr>
          <p:nvPr>
            <p:extLst>
              <p:ext uri="{D42A27DB-BD31-4B8C-83A1-F6EECF244321}">
                <p14:modId xmlns:p14="http://schemas.microsoft.com/office/powerpoint/2010/main" val="3894604842"/>
              </p:ext>
            </p:extLst>
          </p:nvPr>
        </p:nvGraphicFramePr>
        <p:xfrm>
          <a:off x="5895724" y="5060342"/>
          <a:ext cx="3721608" cy="914356"/>
        </p:xfrm>
        <a:graphic>
          <a:graphicData uri="http://schemas.openxmlformats.org/drawingml/2006/table">
            <a:tbl>
              <a:tblPr firstRow="1" bandRow="1">
                <a:tableStyleId>{68D230F3-CF80-4859-8CE7-A43EE81993B5}</a:tableStyleId>
              </a:tblPr>
              <a:tblGrid>
                <a:gridCol w="3721608">
                  <a:extLst>
                    <a:ext uri="{9D8B030D-6E8A-4147-A177-3AD203B41FA5}">
                      <a16:colId xmlns:a16="http://schemas.microsoft.com/office/drawing/2014/main" val="20000"/>
                    </a:ext>
                  </a:extLst>
                </a:gridCol>
              </a:tblGrid>
              <a:tr h="175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baseline="30000" dirty="0"/>
                        <a:t>3ème</a:t>
                      </a:r>
                      <a:r>
                        <a:rPr lang="fr-FR" sz="1600" kern="0" dirty="0"/>
                        <a:t> filtre : Affiner (l’impact factor (47))</a:t>
                      </a:r>
                    </a:p>
                  </a:txBody>
                  <a:tcPr marL="91438" marR="91438" marT="45709" marB="45709"/>
                </a:tc>
                <a:extLst>
                  <a:ext uri="{0D108BD9-81ED-4DB2-BD59-A6C34878D82A}">
                    <a16:rowId xmlns:a16="http://schemas.microsoft.com/office/drawing/2014/main" val="10000"/>
                  </a:ext>
                </a:extLst>
              </a:tr>
              <a:tr h="204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0" dirty="0"/>
                        <a:t>Santé mentale (19), personnes âgées (13), autisme (15)</a:t>
                      </a:r>
                    </a:p>
                  </a:txBody>
                  <a:tcPr marL="91438" marR="91438" marT="45709" marB="4570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3036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AAAE94E3-A7DB-4868-B1E3-E49703488B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4064E35C-0085-28E3-CDAA-9C200F5A17D9}"/>
              </a:ext>
            </a:extLst>
          </p:cNvPr>
          <p:cNvSpPr txBox="1">
            <a:spLocks/>
          </p:cNvSpPr>
          <p:nvPr/>
        </p:nvSpPr>
        <p:spPr>
          <a:xfrm>
            <a:off x="589560" y="856180"/>
            <a:ext cx="5279408"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500" dirty="0" err="1"/>
              <a:t>Législation</a:t>
            </a:r>
            <a:endParaRPr lang="en-US" sz="2500" dirty="0"/>
          </a:p>
        </p:txBody>
      </p:sp>
      <p:grpSp>
        <p:nvGrpSpPr>
          <p:cNvPr id="29"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2">
            <a:extLst>
              <a:ext uri="{FF2B5EF4-FFF2-40B4-BE49-F238E27FC236}">
                <a16:creationId xmlns:a16="http://schemas.microsoft.com/office/drawing/2014/main" id="{904DD39C-EB6F-C27A-1B55-3E71603CF80A}"/>
              </a:ext>
            </a:extLst>
          </p:cNvPr>
          <p:cNvSpPr txBox="1">
            <a:spLocks/>
          </p:cNvSpPr>
          <p:nvPr/>
        </p:nvSpPr>
        <p:spPr>
          <a:xfrm>
            <a:off x="590719" y="2330505"/>
            <a:ext cx="5278066" cy="39795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100" dirty="0"/>
          </a:p>
          <a:p>
            <a:r>
              <a:rPr lang="en-US" sz="1100" b="1" cap="small" dirty="0">
                <a:solidFill>
                  <a:srgbClr val="0070C0"/>
                </a:solidFill>
              </a:rPr>
              <a:t>Volet </a:t>
            </a:r>
            <a:r>
              <a:rPr lang="en-US" sz="1100" b="1" cap="small" dirty="0" err="1">
                <a:solidFill>
                  <a:srgbClr val="0070C0"/>
                </a:solidFill>
              </a:rPr>
              <a:t>Humain</a:t>
            </a:r>
            <a:r>
              <a:rPr lang="en-US" sz="1100" b="1" cap="small" dirty="0">
                <a:solidFill>
                  <a:srgbClr val="0070C0"/>
                </a:solidFill>
              </a:rPr>
              <a:t> _ </a:t>
            </a:r>
            <a:r>
              <a:rPr lang="en-US" sz="1100" b="1" cap="small" dirty="0" err="1">
                <a:solidFill>
                  <a:srgbClr val="0070C0"/>
                </a:solidFill>
              </a:rPr>
              <a:t>Présence</a:t>
            </a:r>
            <a:r>
              <a:rPr lang="en-US" sz="1100" b="1" cap="small" dirty="0">
                <a:solidFill>
                  <a:srgbClr val="0070C0"/>
                </a:solidFill>
              </a:rPr>
              <a:t> animale en ESMS </a:t>
            </a:r>
            <a:r>
              <a:rPr lang="en-US" sz="1100" dirty="0"/>
              <a:t>: </a:t>
            </a:r>
            <a:r>
              <a:rPr lang="en-US" sz="1100" dirty="0" err="1"/>
              <a:t>plusieurs</a:t>
            </a:r>
            <a:r>
              <a:rPr lang="en-US" sz="1100" dirty="0"/>
              <a:t> </a:t>
            </a:r>
            <a:r>
              <a:rPr lang="en-US" sz="1100" dirty="0" err="1"/>
              <a:t>textes</a:t>
            </a:r>
            <a:r>
              <a:rPr lang="en-US" sz="1100" dirty="0"/>
              <a:t> plus </a:t>
            </a:r>
            <a:r>
              <a:rPr lang="en-US" sz="1100" dirty="0" err="1"/>
              <a:t>ou</a:t>
            </a:r>
            <a:r>
              <a:rPr lang="en-US" sz="1100" dirty="0"/>
              <a:t> </a:t>
            </a:r>
            <a:r>
              <a:rPr lang="en-US" sz="1100" dirty="0" err="1"/>
              <a:t>moins</a:t>
            </a:r>
            <a:r>
              <a:rPr lang="en-US" sz="1100" dirty="0"/>
              <a:t> </a:t>
            </a:r>
            <a:r>
              <a:rPr lang="en-US" sz="1100" dirty="0" err="1"/>
              <a:t>explicites</a:t>
            </a:r>
            <a:r>
              <a:rPr lang="en-US" sz="1100" dirty="0"/>
              <a:t> à travers le droit des </a:t>
            </a:r>
            <a:r>
              <a:rPr lang="en-US" sz="1100" dirty="0" err="1"/>
              <a:t>usagers</a:t>
            </a:r>
            <a:endParaRPr lang="en-US" sz="1100" dirty="0"/>
          </a:p>
          <a:p>
            <a:pPr lvl="1"/>
            <a:r>
              <a:rPr lang="en-US" sz="1100" dirty="0" err="1"/>
              <a:t>Loi</a:t>
            </a:r>
            <a:r>
              <a:rPr lang="en-US" sz="1100" dirty="0"/>
              <a:t> 2002-2 du 02 </a:t>
            </a:r>
            <a:r>
              <a:rPr lang="en-US" sz="1100" dirty="0" err="1"/>
              <a:t>janvier</a:t>
            </a:r>
            <a:r>
              <a:rPr lang="en-US" sz="1100" dirty="0"/>
              <a:t> </a:t>
            </a:r>
            <a:r>
              <a:rPr lang="en-US" sz="1100" b="1" dirty="0"/>
              <a:t>2002 </a:t>
            </a:r>
            <a:r>
              <a:rPr lang="en-US" sz="1100" b="1" dirty="0" err="1"/>
              <a:t>rénovant</a:t>
            </a:r>
            <a:r>
              <a:rPr lang="en-US" sz="1100" b="1" dirty="0"/>
              <a:t> </a:t>
            </a:r>
            <a:r>
              <a:rPr lang="en-US" sz="1100" b="1" dirty="0" err="1"/>
              <a:t>l’action</a:t>
            </a:r>
            <a:r>
              <a:rPr lang="en-US" sz="1100" b="1" dirty="0"/>
              <a:t> </a:t>
            </a:r>
            <a:r>
              <a:rPr lang="en-US" sz="1100" b="1" dirty="0" err="1"/>
              <a:t>sociale</a:t>
            </a:r>
            <a:r>
              <a:rPr lang="en-US" sz="1100" b="1" dirty="0"/>
              <a:t> et </a:t>
            </a:r>
            <a:r>
              <a:rPr lang="en-US" sz="1100" b="1" dirty="0" err="1"/>
              <a:t>médico-sociale</a:t>
            </a:r>
            <a:endParaRPr lang="en-US" sz="1100" b="1" dirty="0"/>
          </a:p>
          <a:p>
            <a:pPr lvl="1"/>
            <a:r>
              <a:rPr lang="en-US" sz="1100" dirty="0" err="1"/>
              <a:t>Loi</a:t>
            </a:r>
            <a:r>
              <a:rPr lang="en-US" sz="1100" dirty="0"/>
              <a:t> de 2005-102 du 11 </a:t>
            </a:r>
            <a:r>
              <a:rPr lang="en-US" sz="1100" dirty="0" err="1"/>
              <a:t>février</a:t>
            </a:r>
            <a:r>
              <a:rPr lang="en-US" sz="1100" dirty="0"/>
              <a:t> 2005 </a:t>
            </a:r>
            <a:r>
              <a:rPr lang="en-US" sz="1100" b="1" dirty="0"/>
              <a:t>pour </a:t>
            </a:r>
            <a:r>
              <a:rPr lang="en-US" sz="1100" b="1" dirty="0" err="1"/>
              <a:t>l’égalité</a:t>
            </a:r>
            <a:r>
              <a:rPr lang="en-US" sz="1100" b="1" dirty="0"/>
              <a:t> des droits et chances, la participation et la </a:t>
            </a:r>
            <a:r>
              <a:rPr lang="en-US" sz="1100" b="1" dirty="0" err="1"/>
              <a:t>citoyenneté</a:t>
            </a:r>
            <a:r>
              <a:rPr lang="en-US" sz="1100" b="1" dirty="0"/>
              <a:t> des personnes </a:t>
            </a:r>
            <a:r>
              <a:rPr lang="en-US" sz="1100" b="1" dirty="0" err="1"/>
              <a:t>handicapées</a:t>
            </a:r>
            <a:endParaRPr lang="en-US" sz="1100" b="1" dirty="0"/>
          </a:p>
          <a:p>
            <a:pPr lvl="1"/>
            <a:endParaRPr lang="en-US" sz="1100" b="1" dirty="0"/>
          </a:p>
          <a:p>
            <a:r>
              <a:rPr lang="en-US" sz="1100" b="1" cap="small" dirty="0">
                <a:solidFill>
                  <a:srgbClr val="0070C0"/>
                </a:solidFill>
              </a:rPr>
              <a:t>Volet animal : </a:t>
            </a:r>
            <a:r>
              <a:rPr lang="en-US" sz="1100" b="1" dirty="0"/>
              <a:t>Code civil – article 515-14 (</a:t>
            </a:r>
            <a:r>
              <a:rPr lang="en-US" sz="1100" b="1" dirty="0" err="1"/>
              <a:t>animaux</a:t>
            </a:r>
            <a:r>
              <a:rPr lang="en-US" sz="1100" b="1" dirty="0"/>
              <a:t> : </a:t>
            </a:r>
            <a:r>
              <a:rPr lang="en-US" sz="1100" b="1" dirty="0" err="1"/>
              <a:t>êtres</a:t>
            </a:r>
            <a:r>
              <a:rPr lang="en-US" sz="1100" b="1" dirty="0"/>
              <a:t> </a:t>
            </a:r>
            <a:r>
              <a:rPr lang="en-US" sz="1100" b="1" dirty="0" err="1"/>
              <a:t>vivants</a:t>
            </a:r>
            <a:r>
              <a:rPr lang="en-US" sz="1100" b="1" dirty="0"/>
              <a:t> </a:t>
            </a:r>
            <a:r>
              <a:rPr lang="en-US" sz="1100" b="1" dirty="0" err="1"/>
              <a:t>doués</a:t>
            </a:r>
            <a:r>
              <a:rPr lang="en-US" sz="1100" b="1" dirty="0"/>
              <a:t> de </a:t>
            </a:r>
            <a:r>
              <a:rPr lang="en-US" sz="1100" b="1" dirty="0" err="1"/>
              <a:t>sensibilité</a:t>
            </a:r>
            <a:r>
              <a:rPr lang="en-US" sz="1100" b="1" dirty="0"/>
              <a:t>)</a:t>
            </a:r>
          </a:p>
          <a:p>
            <a:pPr lvl="1"/>
            <a:r>
              <a:rPr lang="en-US" sz="1100" dirty="0"/>
              <a:t>1</a:t>
            </a:r>
            <a:r>
              <a:rPr lang="en-US" sz="1100" baseline="30000" dirty="0"/>
              <a:t>er</a:t>
            </a:r>
            <a:r>
              <a:rPr lang="en-US" sz="1100" dirty="0"/>
              <a:t> </a:t>
            </a:r>
            <a:r>
              <a:rPr lang="en-US" sz="1100" dirty="0" err="1"/>
              <a:t>décembre</a:t>
            </a:r>
            <a:r>
              <a:rPr lang="en-US" sz="1100" dirty="0"/>
              <a:t> </a:t>
            </a:r>
            <a:r>
              <a:rPr lang="en-US" sz="1100" b="1" dirty="0"/>
              <a:t>2021 : </a:t>
            </a:r>
            <a:r>
              <a:rPr lang="en-US" sz="1100" dirty="0" err="1"/>
              <a:t>Loi</a:t>
            </a:r>
            <a:r>
              <a:rPr lang="en-US" sz="1100" dirty="0"/>
              <a:t> </a:t>
            </a:r>
            <a:r>
              <a:rPr lang="en-US" sz="1100" dirty="0" err="1"/>
              <a:t>contre</a:t>
            </a:r>
            <a:r>
              <a:rPr lang="en-US" sz="1100" dirty="0"/>
              <a:t> la </a:t>
            </a:r>
            <a:r>
              <a:rPr lang="en-US" sz="1100" b="1" dirty="0" err="1"/>
              <a:t>maltraitance</a:t>
            </a:r>
            <a:r>
              <a:rPr lang="en-US" sz="1100" b="1" dirty="0"/>
              <a:t> animale</a:t>
            </a:r>
          </a:p>
          <a:p>
            <a:pPr lvl="1"/>
            <a:r>
              <a:rPr lang="en-US" sz="1100" dirty="0" err="1"/>
              <a:t>Octobre</a:t>
            </a:r>
            <a:r>
              <a:rPr lang="en-US" sz="1100" dirty="0"/>
              <a:t> </a:t>
            </a:r>
            <a:r>
              <a:rPr lang="en-US" sz="1100" b="1" dirty="0"/>
              <a:t>2022 : </a:t>
            </a:r>
            <a:r>
              <a:rPr lang="en-US" sz="1100" b="1" dirty="0" err="1"/>
              <a:t>certificat</a:t>
            </a:r>
            <a:r>
              <a:rPr lang="en-US" sz="1100" b="1" dirty="0"/>
              <a:t> </a:t>
            </a:r>
            <a:r>
              <a:rPr lang="en-US" sz="1100" b="1" dirty="0" err="1"/>
              <a:t>d'engagement</a:t>
            </a:r>
            <a:r>
              <a:rPr lang="en-US" sz="1100" b="1" dirty="0"/>
              <a:t> </a:t>
            </a:r>
            <a:r>
              <a:rPr lang="en-US" sz="1100" dirty="0"/>
              <a:t>et de </a:t>
            </a:r>
            <a:r>
              <a:rPr lang="en-US" sz="1100" dirty="0" err="1"/>
              <a:t>connaissance</a:t>
            </a:r>
            <a:r>
              <a:rPr lang="en-US" sz="1100" dirty="0"/>
              <a:t> des </a:t>
            </a:r>
            <a:r>
              <a:rPr lang="en-US" sz="1100" dirty="0" err="1"/>
              <a:t>besoins</a:t>
            </a:r>
            <a:r>
              <a:rPr lang="en-US" sz="1100" dirty="0"/>
              <a:t> </a:t>
            </a:r>
            <a:r>
              <a:rPr lang="en-US" sz="1100" dirty="0" err="1"/>
              <a:t>spécifiques</a:t>
            </a:r>
            <a:r>
              <a:rPr lang="en-US" sz="1100" dirty="0"/>
              <a:t> de </a:t>
            </a:r>
            <a:r>
              <a:rPr lang="en-US" sz="1100" dirty="0" err="1"/>
              <a:t>l’espèce</a:t>
            </a:r>
            <a:r>
              <a:rPr lang="en-US" sz="1100" dirty="0"/>
              <a:t> (en </a:t>
            </a:r>
            <a:r>
              <a:rPr lang="en-US" sz="1100" dirty="0" err="1"/>
              <a:t>vue</a:t>
            </a:r>
            <a:r>
              <a:rPr lang="en-US" sz="1100" dirty="0"/>
              <a:t> de </a:t>
            </a:r>
            <a:r>
              <a:rPr lang="en-US" sz="1100" dirty="0" err="1"/>
              <a:t>l’acquisition</a:t>
            </a:r>
            <a:r>
              <a:rPr lang="en-US" sz="1100" dirty="0"/>
              <a:t> d’un animal)</a:t>
            </a:r>
          </a:p>
          <a:p>
            <a:pPr lvl="1"/>
            <a:endParaRPr lang="en-US" sz="1100" dirty="0"/>
          </a:p>
          <a:p>
            <a:r>
              <a:rPr lang="en-US" sz="1100" b="1" cap="small" dirty="0">
                <a:solidFill>
                  <a:srgbClr val="0070C0"/>
                </a:solidFill>
              </a:rPr>
              <a:t>Formations et certifications : </a:t>
            </a:r>
          </a:p>
          <a:p>
            <a:pPr lvl="1"/>
            <a:r>
              <a:rPr lang="en-US" sz="1100" dirty="0" err="1"/>
              <a:t>Répertoire</a:t>
            </a:r>
            <a:r>
              <a:rPr lang="en-US" sz="1100" dirty="0"/>
              <a:t> National de la Certification </a:t>
            </a:r>
            <a:r>
              <a:rPr lang="en-US" sz="1100" dirty="0" err="1"/>
              <a:t>Professionnelle</a:t>
            </a:r>
            <a:r>
              <a:rPr lang="en-US" sz="1100" dirty="0"/>
              <a:t> (RNCP) ; </a:t>
            </a:r>
            <a:r>
              <a:rPr lang="en-US" sz="1100" dirty="0" err="1"/>
              <a:t>Compétences</a:t>
            </a:r>
            <a:r>
              <a:rPr lang="en-US" sz="1100" dirty="0"/>
              <a:t> </a:t>
            </a:r>
            <a:r>
              <a:rPr lang="en-US" sz="1100" dirty="0" err="1"/>
              <a:t>spécifiques</a:t>
            </a:r>
            <a:r>
              <a:rPr lang="en-US" sz="1100" dirty="0"/>
              <a:t> (</a:t>
            </a:r>
            <a:r>
              <a:rPr lang="en-US" sz="1100" i="1" dirty="0" err="1"/>
              <a:t>praticien</a:t>
            </a:r>
            <a:r>
              <a:rPr lang="en-US" sz="1100" i="1" dirty="0"/>
              <a:t> en </a:t>
            </a:r>
            <a:r>
              <a:rPr lang="en-US" sz="1100" i="1" dirty="0" err="1"/>
              <a:t>médiation</a:t>
            </a:r>
            <a:r>
              <a:rPr lang="en-US" sz="1100" i="1" dirty="0"/>
              <a:t> canine</a:t>
            </a:r>
            <a:r>
              <a:rPr lang="en-US" sz="1100" dirty="0"/>
              <a:t>) ; </a:t>
            </a:r>
            <a:r>
              <a:rPr lang="en-US" sz="1100" dirty="0" err="1"/>
              <a:t>Qualiopi</a:t>
            </a:r>
            <a:endParaRPr lang="en-US" sz="1100" dirty="0"/>
          </a:p>
          <a:p>
            <a:pPr lvl="1"/>
            <a:r>
              <a:rPr lang="en-US" sz="1100" dirty="0"/>
              <a:t>FFE (</a:t>
            </a:r>
            <a:r>
              <a:rPr lang="en-US" sz="1100" dirty="0" err="1"/>
              <a:t>médiateur</a:t>
            </a:r>
            <a:r>
              <a:rPr lang="en-US" sz="1100" dirty="0"/>
              <a:t> </a:t>
            </a:r>
            <a:r>
              <a:rPr lang="en-US" sz="1100" dirty="0" err="1"/>
              <a:t>équin</a:t>
            </a:r>
            <a:r>
              <a:rPr lang="en-US" sz="1100" dirty="0"/>
              <a:t>) ; Centrale canine (chien </a:t>
            </a:r>
            <a:r>
              <a:rPr lang="en-US" sz="1100" dirty="0" err="1"/>
              <a:t>visiteur</a:t>
            </a:r>
            <a:r>
              <a:rPr lang="en-US" sz="1100" dirty="0"/>
              <a:t>), etc.</a:t>
            </a:r>
          </a:p>
          <a:p>
            <a:pPr lvl="1"/>
            <a:r>
              <a:rPr lang="en-US" sz="1100" dirty="0"/>
              <a:t>DU, </a:t>
            </a:r>
            <a:r>
              <a:rPr lang="en-US" sz="1100" dirty="0" err="1"/>
              <a:t>organismes</a:t>
            </a:r>
            <a:r>
              <a:rPr lang="en-US" sz="1100" dirty="0"/>
              <a:t> </a:t>
            </a:r>
            <a:r>
              <a:rPr lang="en-US" sz="1100" dirty="0" err="1"/>
              <a:t>privés</a:t>
            </a:r>
            <a:r>
              <a:rPr lang="en-US" sz="1100" dirty="0"/>
              <a:t>, (</a:t>
            </a:r>
            <a:r>
              <a:rPr lang="en-US" sz="1100" dirty="0" err="1"/>
              <a:t>Infogreffe</a:t>
            </a:r>
            <a:r>
              <a:rPr lang="en-US" sz="1100" dirty="0"/>
              <a:t> - CA 2019 : 894 457 €)</a:t>
            </a:r>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4B84DE07-3B6A-09C6-AECC-8AB0A41A0B2C}"/>
              </a:ext>
            </a:extLst>
          </p:cNvPr>
          <p:cNvPicPr>
            <a:picLocks noChangeAspect="1"/>
          </p:cNvPicPr>
          <p:nvPr/>
        </p:nvPicPr>
        <p:blipFill rotWithShape="1">
          <a:blip r:embed="rId2"/>
          <a:srcRect l="22537" t="7312" r="22095" b="30191"/>
          <a:stretch/>
        </p:blipFill>
        <p:spPr>
          <a:xfrm>
            <a:off x="7204883" y="510404"/>
            <a:ext cx="4363708" cy="2770630"/>
          </a:xfrm>
          <a:prstGeom prst="rect">
            <a:avLst/>
          </a:prstGeom>
        </p:spPr>
      </p:pic>
      <p:sp>
        <p:nvSpPr>
          <p:cNvPr id="30" name="Rectangle 29">
            <a:extLst>
              <a:ext uri="{FF2B5EF4-FFF2-40B4-BE49-F238E27FC236}">
                <a16:creationId xmlns:a16="http://schemas.microsoft.com/office/drawing/2014/main"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fade">
                                      <p:cBhvr>
                                        <p:cTn id="41" dur="500"/>
                                        <p:tgtEl>
                                          <p:spTgt spid="4">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2" end="12"/>
                                            </p:txEl>
                                          </p:spTgt>
                                        </p:tgtEl>
                                        <p:attrNameLst>
                                          <p:attrName>style.visibility</p:attrName>
                                        </p:attrNameLst>
                                      </p:cBhvr>
                                      <p:to>
                                        <p:strVal val="visible"/>
                                      </p:to>
                                    </p:set>
                                    <p:animEffect transition="in" filter="fade">
                                      <p:cBhvr>
                                        <p:cTn id="4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20">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Espace réservé du contenu 2">
            <a:extLst>
              <a:ext uri="{FF2B5EF4-FFF2-40B4-BE49-F238E27FC236}">
                <a16:creationId xmlns:a16="http://schemas.microsoft.com/office/drawing/2014/main" id="{295807BE-6121-D09D-8B83-8BACB632FE5A}"/>
              </a:ext>
            </a:extLst>
          </p:cNvPr>
          <p:cNvSpPr txBox="1">
            <a:spLocks noGrp="1"/>
          </p:cNvSpPr>
          <p:nvPr>
            <p:ph type="title"/>
          </p:nvPr>
        </p:nvSpPr>
        <p:spPr>
          <a:xfrm>
            <a:off x="1524000" y="2134648"/>
            <a:ext cx="7506942" cy="21729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1100" dirty="0"/>
          </a:p>
          <a:p>
            <a:pPr>
              <a:buFont typeface="Wingdings" panose="05000000000000000000" pitchFamily="2" charset="2"/>
              <a:buChar char="Ø"/>
            </a:pPr>
            <a:r>
              <a:rPr lang="fr-FR" sz="1600" dirty="0"/>
              <a:t>De nouveaux champs d’expérimentation et de recherche :</a:t>
            </a:r>
            <a:br>
              <a:rPr lang="fr-FR" sz="1600" dirty="0"/>
            </a:br>
            <a:r>
              <a:rPr lang="fr-FR" sz="1600" dirty="0"/>
              <a:t>scolarité ; chien d’assistance judiciaire ; syndrome post-traumatique, bien-être animal…</a:t>
            </a:r>
          </a:p>
          <a:p>
            <a:pPr marL="0" indent="0">
              <a:buNone/>
            </a:pPr>
            <a:endParaRPr lang="fr-FR" sz="1600" dirty="0">
              <a:solidFill>
                <a:srgbClr val="0070C0"/>
              </a:solidFill>
            </a:endParaRPr>
          </a:p>
          <a:p>
            <a:pPr>
              <a:buFont typeface="Wingdings" panose="05000000000000000000" pitchFamily="2" charset="2"/>
              <a:buChar char="Ø"/>
            </a:pPr>
            <a:r>
              <a:rPr lang="fr-FR" sz="1600" dirty="0"/>
              <a:t>A tenter : une nouvelle tentative d’harmonisation et de fédération des acteurs</a:t>
            </a:r>
          </a:p>
        </p:txBody>
      </p:sp>
      <p:sp>
        <p:nvSpPr>
          <p:cNvPr id="3" name="Titre 1">
            <a:extLst>
              <a:ext uri="{FF2B5EF4-FFF2-40B4-BE49-F238E27FC236}">
                <a16:creationId xmlns:a16="http://schemas.microsoft.com/office/drawing/2014/main" id="{D7FBE75E-D62E-0439-0797-332C12155A86}"/>
              </a:ext>
            </a:extLst>
          </p:cNvPr>
          <p:cNvSpPr txBox="1">
            <a:spLocks/>
          </p:cNvSpPr>
          <p:nvPr/>
        </p:nvSpPr>
        <p:spPr>
          <a:xfrm>
            <a:off x="1523999" y="503291"/>
            <a:ext cx="5279408"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fr-FR" sz="3200" b="1" dirty="0">
                <a:solidFill>
                  <a:srgbClr val="0070C0"/>
                </a:solidFill>
              </a:rPr>
              <a:t>Et maintenant ? </a:t>
            </a:r>
            <a:r>
              <a:rPr lang="fr-FR" sz="3200" b="1" i="1" dirty="0">
                <a:solidFill>
                  <a:srgbClr val="0070C0"/>
                </a:solidFill>
              </a:rPr>
              <a:t>(</a:t>
            </a:r>
            <a:r>
              <a:rPr lang="fr-FR" sz="3200" b="1" i="1" dirty="0" err="1">
                <a:solidFill>
                  <a:srgbClr val="0070C0"/>
                </a:solidFill>
              </a:rPr>
              <a:t>so</a:t>
            </a:r>
            <a:r>
              <a:rPr lang="fr-FR" sz="3200" b="1" i="1" dirty="0">
                <a:solidFill>
                  <a:srgbClr val="0070C0"/>
                </a:solidFill>
              </a:rPr>
              <a:t> </a:t>
            </a:r>
            <a:r>
              <a:rPr lang="fr-FR" sz="3200" b="1" i="1" dirty="0" err="1">
                <a:solidFill>
                  <a:srgbClr val="0070C0"/>
                </a:solidFill>
              </a:rPr>
              <a:t>what</a:t>
            </a:r>
            <a:r>
              <a:rPr lang="fr-FR" sz="3200" b="1" i="1" dirty="0">
                <a:solidFill>
                  <a:srgbClr val="0070C0"/>
                </a:solidFill>
              </a:rPr>
              <a:t> ?)</a:t>
            </a:r>
            <a:endParaRPr lang="en-US" sz="2500" dirty="0"/>
          </a:p>
        </p:txBody>
      </p:sp>
      <p:pic>
        <p:nvPicPr>
          <p:cNvPr id="1026" name="Picture 2" descr="So What Partitions | Miles Davis | Real Book – Ligne de Mélodie et Accords  – Instruments en mib">
            <a:extLst>
              <a:ext uri="{FF2B5EF4-FFF2-40B4-BE49-F238E27FC236}">
                <a16:creationId xmlns:a16="http://schemas.microsoft.com/office/drawing/2014/main" id="{2D329E60-9E58-63C9-29D8-A61797AA982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35356" y="1383635"/>
            <a:ext cx="2342528"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9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E7744490-CFBE-59D8-FF71-206574927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715" y="284111"/>
            <a:ext cx="3000570" cy="1308248"/>
          </a:xfrm>
          <a:prstGeom prst="rect">
            <a:avLst/>
          </a:prstGeom>
        </p:spPr>
      </p:pic>
      <p:pic>
        <p:nvPicPr>
          <p:cNvPr id="6" name="Image 5">
            <a:extLst>
              <a:ext uri="{FF2B5EF4-FFF2-40B4-BE49-F238E27FC236}">
                <a16:creationId xmlns:a16="http://schemas.microsoft.com/office/drawing/2014/main" id="{ABF91F55-2DC0-45A0-8D84-F3E2DD0718AC}"/>
              </a:ext>
            </a:extLst>
          </p:cNvPr>
          <p:cNvPicPr>
            <a:picLocks noChangeAspect="1"/>
          </p:cNvPicPr>
          <p:nvPr/>
        </p:nvPicPr>
        <p:blipFill rotWithShape="1">
          <a:blip r:embed="rId3" cstate="print"/>
          <a:srcRect l="15235" t="17067" r="20372" b="6645"/>
          <a:stretch/>
        </p:blipFill>
        <p:spPr>
          <a:xfrm>
            <a:off x="4849471" y="2851063"/>
            <a:ext cx="2413331" cy="1608262"/>
          </a:xfrm>
          <a:prstGeom prst="rect">
            <a:avLst/>
          </a:prstGeom>
          <a:ln>
            <a:noFill/>
          </a:ln>
          <a:effectLst>
            <a:outerShdw blurRad="292100" dist="139700" dir="2700000" algn="tl" rotWithShape="0">
              <a:srgbClr val="333333">
                <a:alpha val="65000"/>
              </a:srgbClr>
            </a:outerShdw>
          </a:effectLst>
        </p:spPr>
      </p:pic>
      <p:sp>
        <p:nvSpPr>
          <p:cNvPr id="2" name="Rectangle : coins arrondis 1">
            <a:extLst>
              <a:ext uri="{FF2B5EF4-FFF2-40B4-BE49-F238E27FC236}">
                <a16:creationId xmlns:a16="http://schemas.microsoft.com/office/drawing/2014/main" id="{E8BDDEC3-00F7-85D9-0328-26104F930CDB}"/>
              </a:ext>
            </a:extLst>
          </p:cNvPr>
          <p:cNvSpPr/>
          <p:nvPr/>
        </p:nvSpPr>
        <p:spPr>
          <a:xfrm>
            <a:off x="7492880" y="2845766"/>
            <a:ext cx="4650006" cy="27822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b="1" cap="small" baseline="0" dirty="0"/>
              <a:t>Médiation animale</a:t>
            </a:r>
          </a:p>
          <a:p>
            <a:pPr lvl="0"/>
            <a:r>
              <a:rPr lang="fr-FR" dirty="0"/>
              <a:t>&gt; Financement (appels à projets) + de 1000 candidatures/an</a:t>
            </a:r>
          </a:p>
          <a:p>
            <a:pPr lvl="0"/>
            <a:r>
              <a:rPr lang="fr-FR" dirty="0"/>
              <a:t>&gt; Colloques</a:t>
            </a:r>
          </a:p>
          <a:p>
            <a:pPr lvl="0"/>
            <a:r>
              <a:rPr lang="fr-FR" dirty="0"/>
              <a:t>&gt; Publications</a:t>
            </a:r>
          </a:p>
          <a:p>
            <a:pPr lvl="0"/>
            <a:r>
              <a:rPr lang="fr-FR" dirty="0"/>
              <a:t>&gt; Lobbying</a:t>
            </a:r>
          </a:p>
          <a:p>
            <a:pPr lvl="0"/>
            <a:r>
              <a:rPr lang="fr-FR" dirty="0"/>
              <a:t>&gt; Veille documentaire</a:t>
            </a:r>
          </a:p>
          <a:p>
            <a:pPr lvl="0"/>
            <a:r>
              <a:rPr lang="fr-FR" dirty="0"/>
              <a:t>&gt; Réseaux dont international</a:t>
            </a:r>
          </a:p>
        </p:txBody>
      </p:sp>
      <p:sp>
        <p:nvSpPr>
          <p:cNvPr id="3" name="Rectangle : coins arrondis 2">
            <a:extLst>
              <a:ext uri="{FF2B5EF4-FFF2-40B4-BE49-F238E27FC236}">
                <a16:creationId xmlns:a16="http://schemas.microsoft.com/office/drawing/2014/main" id="{E16D9281-CACB-CA87-CCBA-A02E73EC89CA}"/>
              </a:ext>
            </a:extLst>
          </p:cNvPr>
          <p:cNvSpPr/>
          <p:nvPr/>
        </p:nvSpPr>
        <p:spPr>
          <a:xfrm>
            <a:off x="115832" y="2824636"/>
            <a:ext cx="4334483" cy="278220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b="1" cap="small" baseline="0" dirty="0"/>
              <a:t>Actions éducatives :</a:t>
            </a:r>
            <a:r>
              <a:rPr lang="fr-FR" b="1" dirty="0"/>
              <a:t> connaissance des animaux domestiques et familiers</a:t>
            </a:r>
          </a:p>
          <a:p>
            <a:pPr lvl="0"/>
            <a:endParaRPr lang="fr-FR" b="1" dirty="0"/>
          </a:p>
          <a:p>
            <a:pPr lvl="0"/>
            <a:r>
              <a:rPr lang="fr-FR" b="1" dirty="0"/>
              <a:t>&gt; </a:t>
            </a:r>
            <a:r>
              <a:rPr lang="fr-FR" dirty="0"/>
              <a:t>Financement (appel à projets) « emmenez votre classe dans une ferme pédagogique »</a:t>
            </a:r>
          </a:p>
          <a:p>
            <a:pPr lvl="0"/>
            <a:r>
              <a:rPr lang="fr-FR" dirty="0"/>
              <a:t>&gt; Outils en ligne</a:t>
            </a:r>
          </a:p>
          <a:p>
            <a:pPr lvl="0"/>
            <a:r>
              <a:rPr lang="fr-FR" dirty="0"/>
              <a:t>&gt; Conférence colloque</a:t>
            </a:r>
          </a:p>
          <a:p>
            <a:pPr lvl="0"/>
            <a:r>
              <a:rPr lang="fr-FR" dirty="0"/>
              <a:t>&gt; Publications</a:t>
            </a:r>
            <a:endParaRPr lang="fr-FR" b="1" dirty="0"/>
          </a:p>
        </p:txBody>
      </p:sp>
      <p:cxnSp>
        <p:nvCxnSpPr>
          <p:cNvPr id="9" name="Connecteur droit avec flèche 8">
            <a:extLst>
              <a:ext uri="{FF2B5EF4-FFF2-40B4-BE49-F238E27FC236}">
                <a16:creationId xmlns:a16="http://schemas.microsoft.com/office/drawing/2014/main" id="{38FD1C35-FDC9-A6DA-B3E9-3DD30485457B}"/>
              </a:ext>
            </a:extLst>
          </p:cNvPr>
          <p:cNvCxnSpPr>
            <a:cxnSpLocks/>
          </p:cNvCxnSpPr>
          <p:nvPr/>
        </p:nvCxnSpPr>
        <p:spPr>
          <a:xfrm flipH="1">
            <a:off x="1906805" y="1363655"/>
            <a:ext cx="1885138" cy="144743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Connecteur droit avec flèche 11">
            <a:extLst>
              <a:ext uri="{FF2B5EF4-FFF2-40B4-BE49-F238E27FC236}">
                <a16:creationId xmlns:a16="http://schemas.microsoft.com/office/drawing/2014/main" id="{CE41F29D-CA99-FB1C-A3E0-061B2E5AC3D5}"/>
              </a:ext>
            </a:extLst>
          </p:cNvPr>
          <p:cNvCxnSpPr>
            <a:cxnSpLocks/>
          </p:cNvCxnSpPr>
          <p:nvPr/>
        </p:nvCxnSpPr>
        <p:spPr>
          <a:xfrm>
            <a:off x="8400057" y="1271996"/>
            <a:ext cx="1869127" cy="166831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ZoneTexte 14">
            <a:extLst>
              <a:ext uri="{FF2B5EF4-FFF2-40B4-BE49-F238E27FC236}">
                <a16:creationId xmlns:a16="http://schemas.microsoft.com/office/drawing/2014/main" id="{1B462BEB-3964-2BA7-144A-7B7303CD030D}"/>
              </a:ext>
            </a:extLst>
          </p:cNvPr>
          <p:cNvSpPr txBox="1"/>
          <p:nvPr/>
        </p:nvSpPr>
        <p:spPr>
          <a:xfrm>
            <a:off x="3311044" y="1805980"/>
            <a:ext cx="6095276" cy="369332"/>
          </a:xfrm>
          <a:prstGeom prst="rect">
            <a:avLst/>
          </a:prstGeom>
          <a:noFill/>
        </p:spPr>
        <p:txBody>
          <a:bodyPr wrap="square">
            <a:spAutoFit/>
          </a:bodyPr>
          <a:lstStyle/>
          <a:p>
            <a:r>
              <a:rPr lang="en-US" sz="1800" b="1" i="1" dirty="0" err="1">
                <a:solidFill>
                  <a:schemeClr val="tx1"/>
                </a:solidFill>
              </a:rPr>
              <a:t>Engagée</a:t>
            </a:r>
            <a:r>
              <a:rPr lang="en-US" sz="1800" b="1" i="1" dirty="0">
                <a:solidFill>
                  <a:schemeClr val="tx1"/>
                </a:solidFill>
              </a:rPr>
              <a:t> pour la </a:t>
            </a:r>
            <a:r>
              <a:rPr lang="en-US" sz="1800" b="1" i="1" dirty="0" err="1">
                <a:solidFill>
                  <a:schemeClr val="tx1"/>
                </a:solidFill>
              </a:rPr>
              <a:t>médiation</a:t>
            </a:r>
            <a:r>
              <a:rPr lang="en-US" sz="1800" b="1" i="1" dirty="0">
                <a:solidFill>
                  <a:schemeClr val="tx1"/>
                </a:solidFill>
              </a:rPr>
              <a:t> animale </a:t>
            </a:r>
            <a:r>
              <a:rPr lang="en-US" sz="1800" b="1" i="1" dirty="0" err="1">
                <a:solidFill>
                  <a:schemeClr val="tx1"/>
                </a:solidFill>
              </a:rPr>
              <a:t>depuis</a:t>
            </a:r>
            <a:r>
              <a:rPr lang="en-US" sz="1800" b="1" i="1" dirty="0">
                <a:solidFill>
                  <a:schemeClr val="tx1"/>
                </a:solidFill>
              </a:rPr>
              <a:t> plus de 50 </a:t>
            </a:r>
            <a:r>
              <a:rPr lang="en-US" sz="1800" b="1" i="1" dirty="0" err="1">
                <a:solidFill>
                  <a:schemeClr val="tx1"/>
                </a:solidFill>
              </a:rPr>
              <a:t>ans</a:t>
            </a:r>
            <a:endParaRPr lang="en-US" sz="1800" i="1" dirty="0">
              <a:solidFill>
                <a:srgbClr val="FFFFFF"/>
              </a:solidFill>
            </a:endParaRPr>
          </a:p>
        </p:txBody>
      </p:sp>
      <p:pic>
        <p:nvPicPr>
          <p:cNvPr id="7" name="Picture 2" descr="Pourquoi créer une fondation ? - Fondation de France">
            <a:extLst>
              <a:ext uri="{FF2B5EF4-FFF2-40B4-BE49-F238E27FC236}">
                <a16:creationId xmlns:a16="http://schemas.microsoft.com/office/drawing/2014/main" id="{BF5E13A9-6FF7-9514-F225-36F22552B1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52" r="4013"/>
          <a:stretch/>
        </p:blipFill>
        <p:spPr bwMode="auto">
          <a:xfrm>
            <a:off x="3138349" y="-1445"/>
            <a:ext cx="5725964"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1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1" name="Rectangle 1070">
            <a:extLst>
              <a:ext uri="{FF2B5EF4-FFF2-40B4-BE49-F238E27FC236}">
                <a16:creationId xmlns:a16="http://schemas.microsoft.com/office/drawing/2014/main" id="{416A0E3C-60E6-4F39-BC55-5F7C224E1F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3" name="Straight Connector 1072">
            <a:extLst>
              <a:ext uri="{FF2B5EF4-FFF2-40B4-BE49-F238E27FC236}">
                <a16:creationId xmlns:a16="http://schemas.microsoft.com/office/drawing/2014/main" id="{C5025DAC-8B93-4160-B017-3A274A5828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75" name="Rectangle 1074">
            <a:extLst>
              <a:ext uri="{FF2B5EF4-FFF2-40B4-BE49-F238E27FC236}">
                <a16:creationId xmlns:a16="http://schemas.microsoft.com/office/drawing/2014/main"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3" name="Picture 4" descr="Résultat de recherche d'images pour &quot;boris levinson et jingles&quot;">
            <a:extLst>
              <a:ext uri="{FF2B5EF4-FFF2-40B4-BE49-F238E27FC236}">
                <a16:creationId xmlns:a16="http://schemas.microsoft.com/office/drawing/2014/main" id="{FC4C3AB9-AC2A-AA54-4ACD-589AAED79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921"/>
          <a:stretch/>
        </p:blipFill>
        <p:spPr bwMode="auto">
          <a:xfrm>
            <a:off x="-1" y="10"/>
            <a:ext cx="8111272" cy="6857990"/>
          </a:xfrm>
          <a:prstGeom prst="rect">
            <a:avLst/>
          </a:prstGeom>
          <a:extLst>
            <a:ext uri="{909E8E84-426E-40DD-AFC4-6F175D3DCCD1}">
              <a14:hiddenFill xmlns:a14="http://schemas.microsoft.com/office/drawing/2010/main">
                <a:solidFill>
                  <a:srgbClr val="FFFFFF"/>
                </a:solidFill>
              </a14:hiddenFill>
            </a:ext>
          </a:extLst>
        </p:spPr>
      </p:pic>
      <p:cxnSp>
        <p:nvCxnSpPr>
          <p:cNvPr id="1077" name="Straight Connector 1076">
            <a:extLst>
              <a:ext uri="{FF2B5EF4-FFF2-40B4-BE49-F238E27FC236}">
                <a16:creationId xmlns:a16="http://schemas.microsoft.com/office/drawing/2014/main"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B06A4BEF-105D-F8EA-4CA4-2C723DDE4152}"/>
              </a:ext>
            </a:extLst>
          </p:cNvPr>
          <p:cNvSpPr txBox="1"/>
          <p:nvPr/>
        </p:nvSpPr>
        <p:spPr>
          <a:xfrm>
            <a:off x="8224747" y="2763961"/>
            <a:ext cx="3725206" cy="3311766"/>
          </a:xfrm>
          <a:prstGeom prst="rect">
            <a:avLst/>
          </a:prstGeom>
        </p:spPr>
        <p:txBody>
          <a:bodyPr vert="horz" lIns="0" tIns="45720" rIns="0" bIns="45720" rtlCol="0">
            <a:normAutofit fontScale="92500" lnSpcReduction="10000"/>
          </a:bodyPr>
          <a:lstStyle/>
          <a:p>
            <a:pPr>
              <a:lnSpc>
                <a:spcPct val="90000"/>
              </a:lnSpc>
              <a:spcAft>
                <a:spcPts val="600"/>
              </a:spcAft>
              <a:buFont typeface="Calibri" panose="020F0502020204030204" pitchFamily="34" charset="0"/>
            </a:pP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Telles</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sont</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réellement</a:t>
            </a:r>
            <a:r>
              <a:rPr lang="en-US" sz="1500" i="1" dirty="0">
                <a:solidFill>
                  <a:schemeClr val="tx1">
                    <a:lumMod val="75000"/>
                    <a:lumOff val="25000"/>
                  </a:schemeClr>
                </a:solidFill>
                <a:latin typeface="Aptos Light" panose="020B0604020202020204" pitchFamily="34" charset="0"/>
              </a:rPr>
              <a:t> les raisons pour </a:t>
            </a:r>
            <a:r>
              <a:rPr lang="en-US" sz="1500" i="1" dirty="0" err="1">
                <a:solidFill>
                  <a:schemeClr val="tx1">
                    <a:lumMod val="75000"/>
                    <a:lumOff val="25000"/>
                  </a:schemeClr>
                </a:solidFill>
                <a:latin typeface="Aptos Light" panose="020B0604020202020204" pitchFamily="34" charset="0"/>
              </a:rPr>
              <a:t>lesquelles</a:t>
            </a:r>
            <a:r>
              <a:rPr lang="en-US" sz="1500" i="1" dirty="0">
                <a:solidFill>
                  <a:schemeClr val="tx1">
                    <a:lumMod val="75000"/>
                    <a:lumOff val="25000"/>
                  </a:schemeClr>
                </a:solidFill>
                <a:latin typeface="Aptos Light" panose="020B0604020202020204" pitchFamily="34" charset="0"/>
              </a:rPr>
              <a:t> on </a:t>
            </a:r>
            <a:r>
              <a:rPr lang="en-US" sz="1500" i="1" dirty="0" err="1">
                <a:solidFill>
                  <a:schemeClr val="tx1">
                    <a:lumMod val="75000"/>
                    <a:lumOff val="25000"/>
                  </a:schemeClr>
                </a:solidFill>
                <a:latin typeface="Aptos Light" panose="020B0604020202020204" pitchFamily="34" charset="0"/>
              </a:rPr>
              <a:t>peut</a:t>
            </a:r>
            <a:r>
              <a:rPr lang="en-US" sz="1500" i="1" dirty="0">
                <a:solidFill>
                  <a:schemeClr val="tx1">
                    <a:lumMod val="75000"/>
                    <a:lumOff val="25000"/>
                  </a:schemeClr>
                </a:solidFill>
                <a:latin typeface="Aptos Light" panose="020B0604020202020204" pitchFamily="34" charset="0"/>
              </a:rPr>
              <a:t> aimer un animal </a:t>
            </a:r>
            <a:r>
              <a:rPr lang="en-US" sz="1500" i="1" dirty="0" err="1">
                <a:solidFill>
                  <a:schemeClr val="tx1">
                    <a:lumMod val="75000"/>
                    <a:lumOff val="25000"/>
                  </a:schemeClr>
                </a:solidFill>
                <a:latin typeface="Aptos Light" panose="020B0604020202020204" pitchFamily="34" charset="0"/>
              </a:rPr>
              <a:t>comme</a:t>
            </a:r>
            <a:r>
              <a:rPr lang="en-US" sz="1500" i="1" dirty="0">
                <a:solidFill>
                  <a:schemeClr val="tx1">
                    <a:lumMod val="75000"/>
                    <a:lumOff val="25000"/>
                  </a:schemeClr>
                </a:solidFill>
                <a:latin typeface="Aptos Light" panose="020B0604020202020204" pitchFamily="34" charset="0"/>
              </a:rPr>
              <a:t> Topsy (</a:t>
            </a:r>
            <a:r>
              <a:rPr lang="en-US" sz="1500" i="1" dirty="0" err="1">
                <a:solidFill>
                  <a:schemeClr val="tx1">
                    <a:lumMod val="75000"/>
                    <a:lumOff val="25000"/>
                  </a:schemeClr>
                </a:solidFill>
                <a:latin typeface="Aptos Light" panose="020B0604020202020204" pitchFamily="34" charset="0"/>
              </a:rPr>
              <a:t>ou</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Jofi</a:t>
            </a:r>
            <a:r>
              <a:rPr lang="en-US" sz="1500" i="1" dirty="0">
                <a:solidFill>
                  <a:schemeClr val="tx1">
                    <a:lumMod val="75000"/>
                    <a:lumOff val="25000"/>
                  </a:schemeClr>
                </a:solidFill>
                <a:latin typeface="Aptos Light" panose="020B0604020202020204" pitchFamily="34" charset="0"/>
              </a:rPr>
              <a:t>), avec </a:t>
            </a:r>
            <a:r>
              <a:rPr lang="en-US" sz="1500" i="1" dirty="0" err="1">
                <a:solidFill>
                  <a:schemeClr val="tx1">
                    <a:lumMod val="75000"/>
                    <a:lumOff val="25000"/>
                  </a:schemeClr>
                </a:solidFill>
                <a:latin typeface="Aptos Light" panose="020B0604020202020204" pitchFamily="34" charset="0"/>
              </a:rPr>
              <a:t>une</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profondeur</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aussi</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singulière</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cette</a:t>
            </a:r>
            <a:r>
              <a:rPr lang="en-US" sz="1500" i="1" dirty="0">
                <a:solidFill>
                  <a:schemeClr val="tx1">
                    <a:lumMod val="75000"/>
                    <a:lumOff val="25000"/>
                  </a:schemeClr>
                </a:solidFill>
                <a:latin typeface="Aptos Light" panose="020B0604020202020204" pitchFamily="34" charset="0"/>
              </a:rPr>
              <a:t> inclination sans ambivalence, </a:t>
            </a:r>
            <a:r>
              <a:rPr lang="en-US" sz="1500" i="1" dirty="0" err="1">
                <a:solidFill>
                  <a:schemeClr val="tx1">
                    <a:lumMod val="75000"/>
                    <a:lumOff val="25000"/>
                  </a:schemeClr>
                </a:solidFill>
                <a:latin typeface="Aptos Light" panose="020B0604020202020204" pitchFamily="34" charset="0"/>
              </a:rPr>
              <a:t>cette</a:t>
            </a:r>
            <a:r>
              <a:rPr lang="en-US" sz="1500" i="1" dirty="0">
                <a:solidFill>
                  <a:schemeClr val="tx1">
                    <a:lumMod val="75000"/>
                    <a:lumOff val="25000"/>
                  </a:schemeClr>
                </a:solidFill>
                <a:latin typeface="Aptos Light" panose="020B0604020202020204" pitchFamily="34" charset="0"/>
              </a:rPr>
              <a:t> simplification de la vie </a:t>
            </a:r>
            <a:r>
              <a:rPr lang="en-US" sz="1500" i="1" dirty="0" err="1">
                <a:solidFill>
                  <a:schemeClr val="tx1">
                    <a:lumMod val="75000"/>
                    <a:lumOff val="25000"/>
                  </a:schemeClr>
                </a:solidFill>
                <a:latin typeface="Aptos Light" panose="020B0604020202020204" pitchFamily="34" charset="0"/>
              </a:rPr>
              <a:t>libérée</a:t>
            </a:r>
            <a:r>
              <a:rPr lang="en-US" sz="1500" i="1" dirty="0">
                <a:solidFill>
                  <a:schemeClr val="tx1">
                    <a:lumMod val="75000"/>
                    <a:lumOff val="25000"/>
                  </a:schemeClr>
                </a:solidFill>
                <a:latin typeface="Aptos Light" panose="020B0604020202020204" pitchFamily="34" charset="0"/>
              </a:rPr>
              <a:t> du </a:t>
            </a:r>
            <a:r>
              <a:rPr lang="en-US" sz="1500" i="1" dirty="0" err="1">
                <a:solidFill>
                  <a:schemeClr val="tx1">
                    <a:lumMod val="75000"/>
                    <a:lumOff val="25000"/>
                  </a:schemeClr>
                </a:solidFill>
                <a:latin typeface="Aptos Light" panose="020B0604020202020204" pitchFamily="34" charset="0"/>
              </a:rPr>
              <a:t>conflit</a:t>
            </a:r>
            <a:r>
              <a:rPr lang="en-US" sz="1500" i="1" dirty="0">
                <a:solidFill>
                  <a:schemeClr val="tx1">
                    <a:lumMod val="75000"/>
                    <a:lumOff val="25000"/>
                  </a:schemeClr>
                </a:solidFill>
                <a:latin typeface="Aptos Light" panose="020B0604020202020204" pitchFamily="34" charset="0"/>
              </a:rPr>
              <a:t> avec la </a:t>
            </a:r>
            <a:r>
              <a:rPr lang="en-US" sz="1500" i="1" dirty="0" err="1">
                <a:solidFill>
                  <a:schemeClr val="tx1">
                    <a:lumMod val="75000"/>
                    <a:lumOff val="25000"/>
                  </a:schemeClr>
                </a:solidFill>
                <a:latin typeface="Aptos Light" panose="020B0604020202020204" pitchFamily="34" charset="0"/>
              </a:rPr>
              <a:t>civilisation</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conflit</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si</a:t>
            </a:r>
            <a:r>
              <a:rPr lang="en-US" sz="1500" i="1" dirty="0">
                <a:solidFill>
                  <a:schemeClr val="tx1">
                    <a:lumMod val="75000"/>
                    <a:lumOff val="25000"/>
                  </a:schemeClr>
                </a:solidFill>
                <a:latin typeface="Aptos Light" panose="020B0604020202020204" pitchFamily="34" charset="0"/>
              </a:rPr>
              <a:t> difficile à supporter, </a:t>
            </a:r>
            <a:r>
              <a:rPr lang="en-US" sz="1500" i="1" dirty="0" err="1">
                <a:solidFill>
                  <a:schemeClr val="tx1">
                    <a:lumMod val="75000"/>
                    <a:lumOff val="25000"/>
                  </a:schemeClr>
                </a:solidFill>
                <a:latin typeface="Aptos Light" panose="020B0604020202020204" pitchFamily="34" charset="0"/>
              </a:rPr>
              <a:t>cette</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beauté</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d’une</a:t>
            </a:r>
            <a:r>
              <a:rPr lang="en-US" sz="1500" i="1" dirty="0">
                <a:solidFill>
                  <a:schemeClr val="tx1">
                    <a:lumMod val="75000"/>
                    <a:lumOff val="25000"/>
                  </a:schemeClr>
                </a:solidFill>
                <a:latin typeface="Aptos Light" panose="020B0604020202020204" pitchFamily="34" charset="0"/>
              </a:rPr>
              <a:t> existence </a:t>
            </a:r>
            <a:r>
              <a:rPr lang="en-US" sz="1500" i="1" dirty="0" err="1">
                <a:solidFill>
                  <a:schemeClr val="tx1">
                    <a:lumMod val="75000"/>
                    <a:lumOff val="25000"/>
                  </a:schemeClr>
                </a:solidFill>
                <a:latin typeface="Aptos Light" panose="020B0604020202020204" pitchFamily="34" charset="0"/>
              </a:rPr>
              <a:t>parfaite</a:t>
            </a:r>
            <a:r>
              <a:rPr lang="en-US" sz="1500" i="1" dirty="0">
                <a:solidFill>
                  <a:schemeClr val="tx1">
                    <a:lumMod val="75000"/>
                    <a:lumOff val="25000"/>
                  </a:schemeClr>
                </a:solidFill>
                <a:latin typeface="Aptos Light" panose="020B0604020202020204" pitchFamily="34" charset="0"/>
              </a:rPr>
              <a:t> en soi. </a:t>
            </a:r>
          </a:p>
          <a:p>
            <a:pPr>
              <a:lnSpc>
                <a:spcPct val="90000"/>
              </a:lnSpc>
              <a:spcAft>
                <a:spcPts val="600"/>
              </a:spcAft>
              <a:buFont typeface="Calibri" panose="020F0502020204030204" pitchFamily="34" charset="0"/>
            </a:pPr>
            <a:r>
              <a:rPr lang="en-US" sz="1500" i="1" dirty="0">
                <a:solidFill>
                  <a:schemeClr val="tx1">
                    <a:lumMod val="75000"/>
                    <a:lumOff val="25000"/>
                  </a:schemeClr>
                </a:solidFill>
                <a:latin typeface="Aptos Light" panose="020B0604020202020204" pitchFamily="34" charset="0"/>
              </a:rPr>
              <a:t>Et </a:t>
            </a:r>
            <a:r>
              <a:rPr lang="en-US" sz="1500" i="1" dirty="0" err="1">
                <a:solidFill>
                  <a:schemeClr val="tx1">
                    <a:lumMod val="75000"/>
                    <a:lumOff val="25000"/>
                  </a:schemeClr>
                </a:solidFill>
                <a:latin typeface="Aptos Light" panose="020B0604020202020204" pitchFamily="34" charset="0"/>
              </a:rPr>
              <a:t>pourtant</a:t>
            </a:r>
            <a:r>
              <a:rPr lang="en-US" sz="1500" i="1" dirty="0">
                <a:solidFill>
                  <a:schemeClr val="tx1">
                    <a:lumMod val="75000"/>
                    <a:lumOff val="25000"/>
                  </a:schemeClr>
                </a:solidFill>
                <a:latin typeface="Aptos Light" panose="020B0604020202020204" pitchFamily="34" charset="0"/>
              </a:rPr>
              <a:t>, en </a:t>
            </a:r>
            <a:r>
              <a:rPr lang="en-US" sz="1500" i="1" dirty="0" err="1">
                <a:solidFill>
                  <a:schemeClr val="tx1">
                    <a:lumMod val="75000"/>
                    <a:lumOff val="25000"/>
                  </a:schemeClr>
                </a:solidFill>
                <a:latin typeface="Aptos Light" panose="020B0604020202020204" pitchFamily="34" charset="0"/>
              </a:rPr>
              <a:t>dépit</a:t>
            </a:r>
            <a:r>
              <a:rPr lang="en-US" sz="1500" i="1" dirty="0">
                <a:solidFill>
                  <a:schemeClr val="tx1">
                    <a:lumMod val="75000"/>
                    <a:lumOff val="25000"/>
                  </a:schemeClr>
                </a:solidFill>
                <a:latin typeface="Aptos Light" panose="020B0604020202020204" pitchFamily="34" charset="0"/>
              </a:rPr>
              <a:t> de </a:t>
            </a:r>
            <a:r>
              <a:rPr lang="en-US" sz="1500" i="1" dirty="0" err="1">
                <a:solidFill>
                  <a:schemeClr val="tx1">
                    <a:lumMod val="75000"/>
                    <a:lumOff val="25000"/>
                  </a:schemeClr>
                </a:solidFill>
                <a:latin typeface="Aptos Light" panose="020B0604020202020204" pitchFamily="34" charset="0"/>
              </a:rPr>
              <a:t>toutes</a:t>
            </a:r>
            <a:r>
              <a:rPr lang="en-US" sz="1500" i="1" dirty="0">
                <a:solidFill>
                  <a:schemeClr val="tx1">
                    <a:lumMod val="75000"/>
                    <a:lumOff val="25000"/>
                  </a:schemeClr>
                </a:solidFill>
                <a:latin typeface="Aptos Light" panose="020B0604020202020204" pitchFamily="34" charset="0"/>
              </a:rPr>
              <a:t> les </a:t>
            </a:r>
            <a:r>
              <a:rPr lang="en-US" sz="1500" i="1" dirty="0" err="1">
                <a:solidFill>
                  <a:schemeClr val="tx1">
                    <a:lumMod val="75000"/>
                    <a:lumOff val="25000"/>
                  </a:schemeClr>
                </a:solidFill>
                <a:latin typeface="Aptos Light" panose="020B0604020202020204" pitchFamily="34" charset="0"/>
              </a:rPr>
              <a:t>différences</a:t>
            </a:r>
            <a:r>
              <a:rPr lang="en-US" sz="1500" i="1" dirty="0">
                <a:solidFill>
                  <a:schemeClr val="tx1">
                    <a:lumMod val="75000"/>
                    <a:lumOff val="25000"/>
                  </a:schemeClr>
                </a:solidFill>
                <a:latin typeface="Aptos Light" panose="020B0604020202020204" pitchFamily="34" charset="0"/>
              </a:rPr>
              <a:t> du </a:t>
            </a:r>
            <a:r>
              <a:rPr lang="en-US" sz="1500" i="1" dirty="0" err="1">
                <a:solidFill>
                  <a:schemeClr val="tx1">
                    <a:lumMod val="75000"/>
                    <a:lumOff val="25000"/>
                  </a:schemeClr>
                </a:solidFill>
                <a:latin typeface="Aptos Light" panose="020B0604020202020204" pitchFamily="34" charset="0"/>
              </a:rPr>
              <a:t>développement</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organique</a:t>
            </a:r>
            <a:r>
              <a:rPr lang="en-US" sz="1500" i="1" dirty="0">
                <a:solidFill>
                  <a:schemeClr val="tx1">
                    <a:lumMod val="75000"/>
                    <a:lumOff val="25000"/>
                  </a:schemeClr>
                </a:solidFill>
                <a:latin typeface="Aptos Light" panose="020B0604020202020204" pitchFamily="34" charset="0"/>
              </a:rPr>
              <a:t>, ce sentiment de </a:t>
            </a:r>
            <a:r>
              <a:rPr lang="en-US" sz="1500" i="1" dirty="0" err="1">
                <a:solidFill>
                  <a:schemeClr val="tx1">
                    <a:lumMod val="75000"/>
                    <a:lumOff val="25000"/>
                  </a:schemeClr>
                </a:solidFill>
                <a:latin typeface="Aptos Light" panose="020B0604020202020204" pitchFamily="34" charset="0"/>
              </a:rPr>
              <a:t>parenté</a:t>
            </a:r>
            <a:r>
              <a:rPr lang="en-US" sz="1500" i="1" dirty="0">
                <a:solidFill>
                  <a:schemeClr val="tx1">
                    <a:lumMod val="75000"/>
                    <a:lumOff val="25000"/>
                  </a:schemeClr>
                </a:solidFill>
                <a:latin typeface="Aptos Light" panose="020B0604020202020204" pitchFamily="34" charset="0"/>
              </a:rPr>
              <a:t> intime, </a:t>
            </a:r>
            <a:r>
              <a:rPr lang="en-US" sz="1500" i="1" dirty="0" err="1">
                <a:solidFill>
                  <a:schemeClr val="tx1">
                    <a:lumMod val="75000"/>
                    <a:lumOff val="25000"/>
                  </a:schemeClr>
                </a:solidFill>
                <a:latin typeface="Aptos Light" panose="020B0604020202020204" pitchFamily="34" charset="0"/>
              </a:rPr>
              <a:t>d’intimité</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incontestée</a:t>
            </a:r>
            <a:r>
              <a:rPr lang="en-US" sz="1500" i="1" dirty="0">
                <a:solidFill>
                  <a:schemeClr val="tx1">
                    <a:lumMod val="75000"/>
                    <a:lumOff val="25000"/>
                  </a:schemeClr>
                </a:solidFill>
                <a:latin typeface="Aptos Light" panose="020B0604020202020204" pitchFamily="34" charset="0"/>
              </a:rPr>
              <a:t>. </a:t>
            </a:r>
          </a:p>
          <a:p>
            <a:pPr>
              <a:lnSpc>
                <a:spcPct val="90000"/>
              </a:lnSpc>
              <a:spcAft>
                <a:spcPts val="600"/>
              </a:spcAft>
              <a:buFont typeface="Calibri" panose="020F0502020204030204" pitchFamily="34" charset="0"/>
            </a:pPr>
            <a:r>
              <a:rPr lang="en-US" sz="1500" i="1" dirty="0" err="1">
                <a:solidFill>
                  <a:schemeClr val="tx1">
                    <a:lumMod val="75000"/>
                    <a:lumOff val="25000"/>
                  </a:schemeClr>
                </a:solidFill>
                <a:latin typeface="Aptos Light" panose="020B0604020202020204" pitchFamily="34" charset="0"/>
              </a:rPr>
              <a:t>Souvent</a:t>
            </a:r>
            <a:r>
              <a:rPr lang="en-US" sz="1500" i="1" dirty="0">
                <a:solidFill>
                  <a:schemeClr val="tx1">
                    <a:lumMod val="75000"/>
                    <a:lumOff val="25000"/>
                  </a:schemeClr>
                </a:solidFill>
                <a:latin typeface="Aptos Light" panose="020B0604020202020204" pitchFamily="34" charset="0"/>
              </a:rPr>
              <a:t> en </a:t>
            </a:r>
            <a:r>
              <a:rPr lang="en-US" sz="1500" i="1" dirty="0" err="1">
                <a:solidFill>
                  <a:schemeClr val="tx1">
                    <a:lumMod val="75000"/>
                    <a:lumOff val="25000"/>
                  </a:schemeClr>
                </a:solidFill>
                <a:latin typeface="Aptos Light" panose="020B0604020202020204" pitchFamily="34" charset="0"/>
              </a:rPr>
              <a:t>caressant</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Jofi</a:t>
            </a:r>
            <a:r>
              <a:rPr lang="en-US" sz="1500" i="1" dirty="0">
                <a:solidFill>
                  <a:schemeClr val="tx1">
                    <a:lumMod val="75000"/>
                    <a:lumOff val="25000"/>
                  </a:schemeClr>
                </a:solidFill>
                <a:latin typeface="Aptos Light" panose="020B0604020202020204" pitchFamily="34" charset="0"/>
              </a:rPr>
              <a:t>, je me suis </a:t>
            </a:r>
            <a:r>
              <a:rPr lang="en-US" sz="1500" i="1" dirty="0" err="1">
                <a:solidFill>
                  <a:schemeClr val="tx1">
                    <a:lumMod val="75000"/>
                    <a:lumOff val="25000"/>
                  </a:schemeClr>
                </a:solidFill>
                <a:latin typeface="Aptos Light" panose="020B0604020202020204" pitchFamily="34" charset="0"/>
              </a:rPr>
              <a:t>surpris</a:t>
            </a:r>
            <a:r>
              <a:rPr lang="en-US" sz="1500" i="1" dirty="0">
                <a:solidFill>
                  <a:schemeClr val="tx1">
                    <a:lumMod val="75000"/>
                    <a:lumOff val="25000"/>
                  </a:schemeClr>
                </a:solidFill>
                <a:latin typeface="Aptos Light" panose="020B0604020202020204" pitchFamily="34" charset="0"/>
              </a:rPr>
              <a:t> à </a:t>
            </a:r>
            <a:r>
              <a:rPr lang="en-US" sz="1500" i="1" dirty="0" err="1">
                <a:solidFill>
                  <a:schemeClr val="tx1">
                    <a:lumMod val="75000"/>
                    <a:lumOff val="25000"/>
                  </a:schemeClr>
                </a:solidFill>
                <a:latin typeface="Aptos Light" panose="020B0604020202020204" pitchFamily="34" charset="0"/>
              </a:rPr>
              <a:t>fredonner</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une</a:t>
            </a:r>
            <a:r>
              <a:rPr lang="en-US" sz="1500" i="1" dirty="0">
                <a:solidFill>
                  <a:schemeClr val="tx1">
                    <a:lumMod val="75000"/>
                    <a:lumOff val="25000"/>
                  </a:schemeClr>
                </a:solidFill>
                <a:latin typeface="Aptos Light" panose="020B0604020202020204" pitchFamily="34" charset="0"/>
              </a:rPr>
              <a:t> </a:t>
            </a:r>
            <a:r>
              <a:rPr lang="en-US" sz="1500" i="1" dirty="0" err="1">
                <a:solidFill>
                  <a:schemeClr val="tx1">
                    <a:lumMod val="75000"/>
                    <a:lumOff val="25000"/>
                  </a:schemeClr>
                </a:solidFill>
                <a:latin typeface="Aptos Light" panose="020B0604020202020204" pitchFamily="34" charset="0"/>
              </a:rPr>
              <a:t>mélodie</a:t>
            </a:r>
            <a:r>
              <a:rPr lang="en-US" sz="1500" i="1" dirty="0">
                <a:solidFill>
                  <a:schemeClr val="tx1">
                    <a:lumMod val="75000"/>
                    <a:lumOff val="25000"/>
                  </a:schemeClr>
                </a:solidFill>
                <a:latin typeface="Aptos Light" panose="020B0604020202020204" pitchFamily="34" charset="0"/>
              </a:rPr>
              <a:t> que je </a:t>
            </a:r>
            <a:r>
              <a:rPr lang="en-US" sz="1500" i="1" dirty="0" err="1">
                <a:solidFill>
                  <a:schemeClr val="tx1">
                    <a:lumMod val="75000"/>
                    <a:lumOff val="25000"/>
                  </a:schemeClr>
                </a:solidFill>
                <a:latin typeface="Aptos Light" panose="020B0604020202020204" pitchFamily="34" charset="0"/>
              </a:rPr>
              <a:t>connais</a:t>
            </a:r>
            <a:r>
              <a:rPr lang="en-US" sz="1500" i="1" dirty="0">
                <a:solidFill>
                  <a:schemeClr val="tx1">
                    <a:lumMod val="75000"/>
                    <a:lumOff val="25000"/>
                  </a:schemeClr>
                </a:solidFill>
                <a:latin typeface="Aptos Light" panose="020B0604020202020204" pitchFamily="34" charset="0"/>
              </a:rPr>
              <a:t> bien, </a:t>
            </a:r>
            <a:r>
              <a:rPr lang="en-US" sz="1500" i="1" dirty="0" err="1">
                <a:solidFill>
                  <a:schemeClr val="tx1">
                    <a:lumMod val="75000"/>
                    <a:lumOff val="25000"/>
                  </a:schemeClr>
                </a:solidFill>
                <a:latin typeface="Aptos Light" panose="020B0604020202020204" pitchFamily="34" charset="0"/>
              </a:rPr>
              <a:t>quoique</a:t>
            </a:r>
            <a:r>
              <a:rPr lang="en-US" sz="1500" i="1" dirty="0">
                <a:solidFill>
                  <a:schemeClr val="tx1">
                    <a:lumMod val="75000"/>
                    <a:lumOff val="25000"/>
                  </a:schemeClr>
                </a:solidFill>
                <a:latin typeface="Aptos Light" panose="020B0604020202020204" pitchFamily="34" charset="0"/>
              </a:rPr>
              <a:t> je ne </a:t>
            </a:r>
            <a:r>
              <a:rPr lang="en-US" sz="1500" i="1" dirty="0" err="1">
                <a:solidFill>
                  <a:schemeClr val="tx1">
                    <a:lumMod val="75000"/>
                    <a:lumOff val="25000"/>
                  </a:schemeClr>
                </a:solidFill>
                <a:latin typeface="Aptos Light" panose="020B0604020202020204" pitchFamily="34" charset="0"/>
              </a:rPr>
              <a:t>sois</a:t>
            </a:r>
            <a:r>
              <a:rPr lang="en-US" sz="1500" i="1" dirty="0">
                <a:solidFill>
                  <a:schemeClr val="tx1">
                    <a:lumMod val="75000"/>
                    <a:lumOff val="25000"/>
                  </a:schemeClr>
                </a:solidFill>
                <a:latin typeface="Aptos Light" panose="020B0604020202020204" pitchFamily="34" charset="0"/>
              </a:rPr>
              <a:t> pas du tout </a:t>
            </a:r>
            <a:r>
              <a:rPr lang="en-US" sz="1500" i="1" dirty="0" err="1">
                <a:solidFill>
                  <a:schemeClr val="tx1">
                    <a:lumMod val="75000"/>
                    <a:lumOff val="25000"/>
                  </a:schemeClr>
                </a:solidFill>
                <a:latin typeface="Aptos Light" panose="020B0604020202020204" pitchFamily="34" charset="0"/>
              </a:rPr>
              <a:t>musicien</a:t>
            </a:r>
            <a:r>
              <a:rPr lang="en-US" sz="1500" i="1" dirty="0">
                <a:solidFill>
                  <a:schemeClr val="tx1">
                    <a:lumMod val="75000"/>
                    <a:lumOff val="25000"/>
                  </a:schemeClr>
                </a:solidFill>
                <a:latin typeface="Aptos Light" panose="020B0604020202020204" pitchFamily="34" charset="0"/>
              </a:rPr>
              <a:t> : </a:t>
            </a:r>
            <a:r>
              <a:rPr lang="en-US" sz="1500" i="1" dirty="0" err="1">
                <a:solidFill>
                  <a:schemeClr val="tx1">
                    <a:lumMod val="75000"/>
                    <a:lumOff val="25000"/>
                  </a:schemeClr>
                </a:solidFill>
                <a:latin typeface="Aptos Light" panose="020B0604020202020204" pitchFamily="34" charset="0"/>
              </a:rPr>
              <a:t>l’aria</a:t>
            </a:r>
            <a:r>
              <a:rPr lang="en-US" sz="1500" i="1" dirty="0">
                <a:solidFill>
                  <a:schemeClr val="tx1">
                    <a:lumMod val="75000"/>
                    <a:lumOff val="25000"/>
                  </a:schemeClr>
                </a:solidFill>
                <a:latin typeface="Aptos Light" panose="020B0604020202020204" pitchFamily="34" charset="0"/>
              </a:rPr>
              <a:t> de Don Giovanni, Un lien </a:t>
            </a:r>
            <a:r>
              <a:rPr lang="en-US" sz="1500" i="1" dirty="0" err="1">
                <a:solidFill>
                  <a:schemeClr val="tx1">
                    <a:lumMod val="75000"/>
                    <a:lumOff val="25000"/>
                  </a:schemeClr>
                </a:solidFill>
                <a:latin typeface="Aptos Light" panose="020B0604020202020204" pitchFamily="34" charset="0"/>
              </a:rPr>
              <a:t>d’amitié</a:t>
            </a:r>
            <a:r>
              <a:rPr lang="en-US" sz="1500" i="1" dirty="0">
                <a:solidFill>
                  <a:schemeClr val="tx1">
                    <a:lumMod val="75000"/>
                    <a:lumOff val="25000"/>
                  </a:schemeClr>
                </a:solidFill>
                <a:latin typeface="Aptos Light" panose="020B0604020202020204" pitchFamily="34" charset="0"/>
              </a:rPr>
              <a:t> nous unit </a:t>
            </a:r>
            <a:r>
              <a:rPr lang="en-US" sz="1500" i="1" dirty="0" err="1">
                <a:solidFill>
                  <a:schemeClr val="tx1">
                    <a:lumMod val="75000"/>
                    <a:lumOff val="25000"/>
                  </a:schemeClr>
                </a:solidFill>
                <a:latin typeface="Aptos Light" panose="020B0604020202020204" pitchFamily="34" charset="0"/>
              </a:rPr>
              <a:t>tous</a:t>
            </a:r>
            <a:r>
              <a:rPr lang="en-US" sz="1500" i="1" dirty="0">
                <a:solidFill>
                  <a:schemeClr val="tx1">
                    <a:lumMod val="75000"/>
                    <a:lumOff val="25000"/>
                  </a:schemeClr>
                </a:solidFill>
                <a:latin typeface="Aptos Light" panose="020B0604020202020204" pitchFamily="34" charset="0"/>
              </a:rPr>
              <a:t> deux… »</a:t>
            </a:r>
          </a:p>
          <a:p>
            <a:pPr>
              <a:lnSpc>
                <a:spcPct val="90000"/>
              </a:lnSpc>
              <a:spcAft>
                <a:spcPts val="600"/>
              </a:spcAft>
              <a:buFont typeface="Calibri" panose="020F0502020204030204" pitchFamily="34" charset="0"/>
            </a:pPr>
            <a:endParaRPr lang="en-US" sz="1400" b="1" i="1" dirty="0">
              <a:solidFill>
                <a:schemeClr val="tx1">
                  <a:lumMod val="75000"/>
                  <a:lumOff val="25000"/>
                </a:schemeClr>
              </a:solidFill>
              <a:effectLst/>
            </a:endParaRPr>
          </a:p>
          <a:p>
            <a:pPr>
              <a:lnSpc>
                <a:spcPct val="90000"/>
              </a:lnSpc>
              <a:spcAft>
                <a:spcPts val="600"/>
              </a:spcAft>
              <a:buFont typeface="Calibri" panose="020F0502020204030204" pitchFamily="34" charset="0"/>
            </a:pPr>
            <a:r>
              <a:rPr lang="en-US" sz="1400" b="1" i="0" dirty="0" err="1">
                <a:solidFill>
                  <a:schemeClr val="tx1">
                    <a:lumMod val="75000"/>
                    <a:lumOff val="25000"/>
                  </a:schemeClr>
                </a:solidFill>
                <a:effectLst/>
              </a:rPr>
              <a:t>Correspondance</a:t>
            </a:r>
            <a:r>
              <a:rPr lang="en-US" sz="1400" b="1" i="0" dirty="0">
                <a:solidFill>
                  <a:schemeClr val="tx1">
                    <a:lumMod val="75000"/>
                    <a:lumOff val="25000"/>
                  </a:schemeClr>
                </a:solidFill>
                <a:effectLst/>
              </a:rPr>
              <a:t> entre Freud et Marie Bonaparte</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8432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9E3965E-AC41-4711-9D10-E25ABB132D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3" name="Straight Connector 1032">
            <a:extLst>
              <a:ext uri="{FF2B5EF4-FFF2-40B4-BE49-F238E27FC236}">
                <a16:creationId xmlns:a16="http://schemas.microsoft.com/office/drawing/2014/main" id="{1F5DC8C3-BA5F-4EED-BB9A-A14272BD82A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BBD7AE0-114E-7758-979F-A52857923090}"/>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Panorama sur la </a:t>
            </a:r>
            <a:r>
              <a:rPr lang="en-US" sz="8000" dirty="0" err="1">
                <a:solidFill>
                  <a:schemeClr val="tx1">
                    <a:lumMod val="85000"/>
                    <a:lumOff val="15000"/>
                  </a:schemeClr>
                </a:solidFill>
              </a:rPr>
              <a:t>médiation</a:t>
            </a:r>
            <a:r>
              <a:rPr lang="en-US" sz="8000" dirty="0">
                <a:solidFill>
                  <a:schemeClr val="tx1">
                    <a:lumMod val="85000"/>
                    <a:lumOff val="15000"/>
                  </a:schemeClr>
                </a:solidFill>
              </a:rPr>
              <a:t> animale</a:t>
            </a:r>
          </a:p>
        </p:txBody>
      </p:sp>
      <p:pic>
        <p:nvPicPr>
          <p:cNvPr id="1026" name="Picture 2" descr="ChatGPT — Wikipédia">
            <a:extLst>
              <a:ext uri="{FF2B5EF4-FFF2-40B4-BE49-F238E27FC236}">
                <a16:creationId xmlns:a16="http://schemas.microsoft.com/office/drawing/2014/main" id="{75A6923D-B6BD-EB1E-BB6E-F9274660A7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05" r="16205"/>
          <a:stretch/>
        </p:blipFill>
        <p:spPr bwMode="auto">
          <a:xfrm>
            <a:off x="-1" y="1"/>
            <a:ext cx="4635315"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AB267-F9F9-5AB3-1F47-5416D15F7C61}"/>
              </a:ext>
            </a:extLst>
          </p:cNvPr>
          <p:cNvSpPr>
            <a:spLocks noGrp="1"/>
          </p:cNvSpPr>
          <p:nvPr>
            <p:ph type="title"/>
          </p:nvPr>
        </p:nvSpPr>
        <p:spPr/>
        <p:txBody>
          <a:bodyPr/>
          <a:lstStyle/>
          <a:p>
            <a:pPr algn="ctr"/>
            <a:r>
              <a:rPr lang="fr-FR" b="1" dirty="0">
                <a:solidFill>
                  <a:srgbClr val="0070C0"/>
                </a:solidFill>
              </a:rPr>
              <a:t>Conclusion</a:t>
            </a:r>
            <a:br>
              <a:rPr lang="fr-FR" b="1" dirty="0">
                <a:solidFill>
                  <a:srgbClr val="0070C0"/>
                </a:solidFill>
              </a:rPr>
            </a:br>
            <a:r>
              <a:rPr lang="fr-FR" sz="3200" b="1" i="1" dirty="0">
                <a:solidFill>
                  <a:srgbClr val="0070C0"/>
                </a:solidFill>
              </a:rPr>
              <a:t>(intelligence humaine) vs IA (intelligence artificielle)</a:t>
            </a:r>
          </a:p>
        </p:txBody>
      </p:sp>
      <p:sp>
        <p:nvSpPr>
          <p:cNvPr id="4" name="Espace réservé du contenu 3">
            <a:extLst>
              <a:ext uri="{FF2B5EF4-FFF2-40B4-BE49-F238E27FC236}">
                <a16:creationId xmlns:a16="http://schemas.microsoft.com/office/drawing/2014/main" id="{8DB9FF4C-0A59-9F20-6FDA-47E03298A5F1}"/>
              </a:ext>
            </a:extLst>
          </p:cNvPr>
          <p:cNvSpPr>
            <a:spLocks noGrp="1"/>
          </p:cNvSpPr>
          <p:nvPr>
            <p:ph sz="half" idx="1"/>
          </p:nvPr>
        </p:nvSpPr>
        <p:spPr>
          <a:xfrm>
            <a:off x="838200" y="1825625"/>
            <a:ext cx="5334000" cy="4878530"/>
          </a:xfrm>
        </p:spPr>
        <p:txBody>
          <a:bodyPr>
            <a:normAutofit fontScale="77500" lnSpcReduction="20000"/>
          </a:bodyPr>
          <a:lstStyle/>
          <a:p>
            <a:pPr marL="0" indent="0">
              <a:buNone/>
            </a:pPr>
            <a:endParaRPr lang="fr-FR" sz="2800" dirty="0"/>
          </a:p>
          <a:p>
            <a:pPr marL="0" indent="0">
              <a:buNone/>
            </a:pPr>
            <a:endParaRPr lang="fr-FR" sz="2800" dirty="0"/>
          </a:p>
          <a:p>
            <a:pPr>
              <a:buFont typeface="Wingdings" panose="05000000000000000000" pitchFamily="2" charset="2"/>
              <a:buChar char="Ø"/>
            </a:pPr>
            <a:r>
              <a:rPr lang="fr-FR" sz="2800" dirty="0"/>
              <a:t> La pratique : </a:t>
            </a:r>
            <a:r>
              <a:rPr lang="fr-FR" sz="2800" b="1" dirty="0">
                <a:solidFill>
                  <a:srgbClr val="00B050"/>
                </a:solidFill>
              </a:rPr>
              <a:t>largement répandue</a:t>
            </a:r>
            <a:r>
              <a:rPr lang="fr-FR" sz="2800" dirty="0"/>
              <a:t>… </a:t>
            </a:r>
            <a:r>
              <a:rPr lang="fr-FR" sz="2800" b="1" dirty="0">
                <a:solidFill>
                  <a:srgbClr val="FFC000"/>
                </a:solidFill>
              </a:rPr>
              <a:t>mais pas totalement légiférée</a:t>
            </a:r>
          </a:p>
          <a:p>
            <a:pPr>
              <a:buFont typeface="Wingdings" panose="05000000000000000000" pitchFamily="2" charset="2"/>
              <a:buChar char="Ø"/>
            </a:pPr>
            <a:r>
              <a:rPr lang="fr-FR" sz="2800" dirty="0"/>
              <a:t> La définition : </a:t>
            </a:r>
            <a:r>
              <a:rPr lang="fr-FR" sz="2800" b="1" dirty="0">
                <a:solidFill>
                  <a:srgbClr val="00B050"/>
                </a:solidFill>
              </a:rPr>
              <a:t>consensuelle</a:t>
            </a:r>
          </a:p>
          <a:p>
            <a:pPr>
              <a:buFont typeface="Wingdings" panose="05000000000000000000" pitchFamily="2" charset="2"/>
              <a:buChar char="Ø"/>
            </a:pPr>
            <a:r>
              <a:rPr lang="fr-FR" sz="2800" dirty="0"/>
              <a:t> Le cadre juridique </a:t>
            </a:r>
            <a:r>
              <a:rPr lang="fr-FR" sz="2800" b="1" dirty="0">
                <a:solidFill>
                  <a:srgbClr val="FF0000"/>
                </a:solidFill>
              </a:rPr>
              <a:t>inexistant</a:t>
            </a:r>
            <a:r>
              <a:rPr lang="fr-FR" sz="2800" dirty="0"/>
              <a:t> </a:t>
            </a:r>
            <a:r>
              <a:rPr lang="fr-FR" dirty="0"/>
              <a:t>Les formations : </a:t>
            </a:r>
            <a:r>
              <a:rPr lang="fr-FR" sz="2800" dirty="0"/>
              <a:t>très nombreuses, pour </a:t>
            </a:r>
            <a:r>
              <a:rPr lang="fr-FR" sz="2800" b="1" dirty="0">
                <a:solidFill>
                  <a:srgbClr val="FFC000"/>
                </a:solidFill>
              </a:rPr>
              <a:t>un métier qui « n’existe pas »</a:t>
            </a:r>
          </a:p>
          <a:p>
            <a:pPr>
              <a:buFont typeface="Wingdings" panose="05000000000000000000" pitchFamily="2" charset="2"/>
              <a:buChar char="Ø"/>
            </a:pPr>
            <a:r>
              <a:rPr lang="fr-FR" sz="2800" dirty="0"/>
              <a:t> Les coûts : </a:t>
            </a:r>
            <a:r>
              <a:rPr lang="fr-FR" sz="2800" b="1" dirty="0">
                <a:solidFill>
                  <a:srgbClr val="FFC000"/>
                </a:solidFill>
              </a:rPr>
              <a:t>très variés</a:t>
            </a:r>
            <a:r>
              <a:rPr lang="fr-FR" sz="2800" b="1" dirty="0"/>
              <a:t> </a:t>
            </a:r>
          </a:p>
          <a:p>
            <a:pPr>
              <a:buFont typeface="Wingdings" panose="05000000000000000000" pitchFamily="2" charset="2"/>
              <a:buChar char="Ø"/>
            </a:pPr>
            <a:r>
              <a:rPr lang="fr-FR" sz="2800" b="1" dirty="0"/>
              <a:t> </a:t>
            </a:r>
            <a:r>
              <a:rPr lang="fr-FR" sz="2800" b="1" dirty="0">
                <a:solidFill>
                  <a:srgbClr val="FF0000"/>
                </a:solidFill>
              </a:rPr>
              <a:t>Des fausses idées </a:t>
            </a:r>
            <a:r>
              <a:rPr lang="fr-FR" sz="2800" dirty="0"/>
              <a:t>: « l’animal soigne… c’est magique… c’est</a:t>
            </a:r>
            <a:r>
              <a:rPr lang="fr-FR" dirty="0"/>
              <a:t> </a:t>
            </a:r>
            <a:r>
              <a:rPr lang="fr-FR" sz="2800" dirty="0"/>
              <a:t>nouveau… »</a:t>
            </a:r>
            <a:endParaRPr lang="fr-FR" sz="2400" dirty="0"/>
          </a:p>
          <a:p>
            <a:endParaRPr lang="fr-FR" dirty="0"/>
          </a:p>
        </p:txBody>
      </p:sp>
      <p:sp>
        <p:nvSpPr>
          <p:cNvPr id="5" name="Espace réservé du contenu 4">
            <a:extLst>
              <a:ext uri="{FF2B5EF4-FFF2-40B4-BE49-F238E27FC236}">
                <a16:creationId xmlns:a16="http://schemas.microsoft.com/office/drawing/2014/main" id="{F2E11D5E-0682-36A4-A099-6E23F510E1F4}"/>
              </a:ext>
            </a:extLst>
          </p:cNvPr>
          <p:cNvSpPr>
            <a:spLocks noGrp="1"/>
          </p:cNvSpPr>
          <p:nvPr>
            <p:ph sz="half" idx="2"/>
          </p:nvPr>
        </p:nvSpPr>
        <p:spPr>
          <a:xfrm>
            <a:off x="6172200" y="1825625"/>
            <a:ext cx="5394310" cy="4783190"/>
          </a:xfrm>
        </p:spPr>
        <p:txBody>
          <a:bodyPr>
            <a:normAutofit fontScale="77500" lnSpcReduction="20000"/>
          </a:bodyPr>
          <a:lstStyle/>
          <a:p>
            <a:endParaRPr lang="fr-FR" dirty="0"/>
          </a:p>
          <a:p>
            <a:endParaRPr lang="fr-FR" dirty="0"/>
          </a:p>
          <a:p>
            <a:pPr>
              <a:buFont typeface="Wingdings" panose="05000000000000000000" pitchFamily="2" charset="2"/>
              <a:buChar char="Ø"/>
            </a:pPr>
            <a:r>
              <a:rPr lang="fr-FR" dirty="0"/>
              <a:t> La pratique : </a:t>
            </a:r>
            <a:r>
              <a:rPr lang="fr-FR" dirty="0">
                <a:solidFill>
                  <a:srgbClr val="00B050"/>
                </a:solidFill>
              </a:rPr>
              <a:t>idem</a:t>
            </a:r>
            <a:r>
              <a:rPr lang="fr-FR" dirty="0"/>
              <a:t> </a:t>
            </a:r>
            <a:r>
              <a:rPr lang="fr-FR" i="1" dirty="0"/>
              <a:t>(sans données factuelles)</a:t>
            </a:r>
          </a:p>
          <a:p>
            <a:pPr>
              <a:buFont typeface="Wingdings" panose="05000000000000000000" pitchFamily="2" charset="2"/>
              <a:buChar char="Ø"/>
            </a:pPr>
            <a:r>
              <a:rPr lang="fr-FR" dirty="0"/>
              <a:t> La définition : </a:t>
            </a:r>
            <a:r>
              <a:rPr lang="fr-FR" dirty="0">
                <a:solidFill>
                  <a:srgbClr val="00B050"/>
                </a:solidFill>
              </a:rPr>
              <a:t>idem</a:t>
            </a:r>
          </a:p>
          <a:p>
            <a:pPr>
              <a:buFont typeface="Wingdings" panose="05000000000000000000" pitchFamily="2" charset="2"/>
              <a:buChar char="Ø"/>
            </a:pPr>
            <a:r>
              <a:rPr lang="fr-FR" sz="2800" dirty="0"/>
              <a:t> Le cadre juridique : </a:t>
            </a:r>
            <a:r>
              <a:rPr lang="fr-FR" sz="2800" dirty="0">
                <a:solidFill>
                  <a:srgbClr val="FFC000"/>
                </a:solidFill>
              </a:rPr>
              <a:t>50/50</a:t>
            </a:r>
          </a:p>
          <a:p>
            <a:pPr>
              <a:buFont typeface="Wingdings" panose="05000000000000000000" pitchFamily="2" charset="2"/>
              <a:buChar char="Ø"/>
            </a:pPr>
            <a:r>
              <a:rPr lang="fr-FR" dirty="0"/>
              <a:t> Les formations : </a:t>
            </a:r>
            <a:r>
              <a:rPr lang="fr-FR" dirty="0">
                <a:solidFill>
                  <a:srgbClr val="FF0000"/>
                </a:solidFill>
              </a:rPr>
              <a:t>c’est un métier !</a:t>
            </a:r>
          </a:p>
          <a:p>
            <a:pPr>
              <a:buFont typeface="Wingdings" panose="05000000000000000000" pitchFamily="2" charset="2"/>
              <a:buChar char="Ø"/>
            </a:pPr>
            <a:r>
              <a:rPr lang="fr-FR" dirty="0"/>
              <a:t>Les coûts : </a:t>
            </a:r>
            <a:r>
              <a:rPr lang="fr-FR" b="1" dirty="0">
                <a:solidFill>
                  <a:srgbClr val="FFC000"/>
                </a:solidFill>
              </a:rPr>
              <a:t>varie considérablement </a:t>
            </a:r>
            <a:r>
              <a:rPr lang="fr-FR" i="1" dirty="0"/>
              <a:t>(sans données factuelles)</a:t>
            </a:r>
          </a:p>
          <a:p>
            <a:pPr>
              <a:buFont typeface="Wingdings" panose="05000000000000000000" pitchFamily="2" charset="2"/>
              <a:buChar char="Ø"/>
            </a:pPr>
            <a:r>
              <a:rPr lang="fr-FR" i="1" dirty="0"/>
              <a:t>En résumé, la médiation animale n'est pas magique au sens surnaturel, mais elle peut offrir des avantages réels et significatifs aux personnes en favorisant des interactions positives avec des animaux spécialement formés et supervisés.</a:t>
            </a:r>
          </a:p>
        </p:txBody>
      </p:sp>
      <p:pic>
        <p:nvPicPr>
          <p:cNvPr id="6" name="Picture 2" descr="ChatGPT — Wikipédia">
            <a:extLst>
              <a:ext uri="{FF2B5EF4-FFF2-40B4-BE49-F238E27FC236}">
                <a16:creationId xmlns:a16="http://schemas.microsoft.com/office/drawing/2014/main" id="{68B7BA16-94F3-F341-90CD-A59E9FE34B18}"/>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6205" r="16205"/>
          <a:stretch/>
        </p:blipFill>
        <p:spPr bwMode="auto">
          <a:xfrm>
            <a:off x="8505746" y="1680031"/>
            <a:ext cx="430239" cy="6365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Cerveau&#10;&#10;Description générée automatiquement">
            <a:extLst>
              <a:ext uri="{FF2B5EF4-FFF2-40B4-BE49-F238E27FC236}">
                <a16:creationId xmlns:a16="http://schemas.microsoft.com/office/drawing/2014/main" id="{37A99E8F-333A-3F0F-A45D-3BC6D8C61B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02256" y="1583437"/>
            <a:ext cx="916422" cy="733138"/>
          </a:xfrm>
          <a:prstGeom prst="rect">
            <a:avLst/>
          </a:prstGeom>
        </p:spPr>
      </p:pic>
    </p:spTree>
    <p:extLst>
      <p:ext uri="{BB962C8B-B14F-4D97-AF65-F5344CB8AC3E}">
        <p14:creationId xmlns:p14="http://schemas.microsoft.com/office/powerpoint/2010/main" val="244860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p:cTn id="2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p:cTn id="4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p:cTn id="5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p:cTn id="6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70" dur="1000"/>
                                        <p:tgtEl>
                                          <p:spTgt spid="5">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5">
                                            <p:txEl>
                                              <p:pRg st="4" end="4"/>
                                            </p:txEl>
                                          </p:spTgt>
                                        </p:tgtEl>
                                        <p:attrNameLst>
                                          <p:attrName>style.visibility</p:attrName>
                                        </p:attrNameLst>
                                      </p:cBhvr>
                                      <p:to>
                                        <p:strVal val="visible"/>
                                      </p:to>
                                    </p:set>
                                    <p:anim calcmode="lin" valueType="num">
                                      <p:cBhvr>
                                        <p:cTn id="7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78" dur="1000"/>
                                        <p:tgtEl>
                                          <p:spTgt spid="5">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 calcmode="lin" valueType="num">
                                      <p:cBhvr>
                                        <p:cTn id="8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8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86" dur="1000"/>
                                        <p:tgtEl>
                                          <p:spTgt spid="5">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 calcmode="lin" valueType="num">
                                      <p:cBhvr>
                                        <p:cTn id="9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9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9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94" dur="1000"/>
                                        <p:tgtEl>
                                          <p:spTgt spid="5">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5">
                                            <p:txEl>
                                              <p:pRg st="7" end="7"/>
                                            </p:txEl>
                                          </p:spTgt>
                                        </p:tgtEl>
                                        <p:attrNameLst>
                                          <p:attrName>style.visibility</p:attrName>
                                        </p:attrNameLst>
                                      </p:cBhvr>
                                      <p:to>
                                        <p:strVal val="visible"/>
                                      </p:to>
                                    </p:set>
                                    <p:anim calcmode="lin" valueType="num">
                                      <p:cBhvr>
                                        <p:cTn id="9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10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10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10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EEF759-BD8D-C4CB-4B9B-B61A20585CD9}"/>
              </a:ext>
            </a:extLst>
          </p:cNvPr>
          <p:cNvSpPr>
            <a:spLocks noGrp="1"/>
          </p:cNvSpPr>
          <p:nvPr>
            <p:ph type="title"/>
          </p:nvPr>
        </p:nvSpPr>
        <p:spPr>
          <a:xfrm>
            <a:off x="399562" y="303939"/>
            <a:ext cx="10058400" cy="696198"/>
          </a:xfrm>
        </p:spPr>
        <p:txBody>
          <a:bodyPr anchor="t">
            <a:normAutofit fontScale="90000"/>
          </a:bodyPr>
          <a:lstStyle/>
          <a:p>
            <a:r>
              <a:rPr lang="fr-FR" b="1" dirty="0">
                <a:solidFill>
                  <a:srgbClr val="0070C0"/>
                </a:solidFill>
              </a:rPr>
              <a:t>Bref historique</a:t>
            </a:r>
          </a:p>
        </p:txBody>
      </p:sp>
      <p:graphicFrame>
        <p:nvGraphicFramePr>
          <p:cNvPr id="4" name="Tableau 4">
            <a:extLst>
              <a:ext uri="{FF2B5EF4-FFF2-40B4-BE49-F238E27FC236}">
                <a16:creationId xmlns:a16="http://schemas.microsoft.com/office/drawing/2014/main" id="{D5E4CC8B-B547-C196-4235-46E8919B6B8A}"/>
              </a:ext>
            </a:extLst>
          </p:cNvPr>
          <p:cNvGraphicFramePr>
            <a:graphicFrameLocks noGrp="1"/>
          </p:cNvGraphicFramePr>
          <p:nvPr>
            <p:extLst>
              <p:ext uri="{D42A27DB-BD31-4B8C-83A1-F6EECF244321}">
                <p14:modId xmlns:p14="http://schemas.microsoft.com/office/powerpoint/2010/main" val="1995589378"/>
              </p:ext>
            </p:extLst>
          </p:nvPr>
        </p:nvGraphicFramePr>
        <p:xfrm>
          <a:off x="281687" y="1061460"/>
          <a:ext cx="11735522" cy="4262687"/>
        </p:xfrm>
        <a:graphic>
          <a:graphicData uri="http://schemas.openxmlformats.org/drawingml/2006/table">
            <a:tbl>
              <a:tblPr firstRow="1" bandRow="1">
                <a:tableStyleId>{21E4AEA4-8DFA-4A89-87EB-49C32662AFE0}</a:tableStyleId>
              </a:tblPr>
              <a:tblGrid>
                <a:gridCol w="1337560">
                  <a:extLst>
                    <a:ext uri="{9D8B030D-6E8A-4147-A177-3AD203B41FA5}">
                      <a16:colId xmlns:a16="http://schemas.microsoft.com/office/drawing/2014/main" val="2355014605"/>
                    </a:ext>
                  </a:extLst>
                </a:gridCol>
                <a:gridCol w="3793999">
                  <a:extLst>
                    <a:ext uri="{9D8B030D-6E8A-4147-A177-3AD203B41FA5}">
                      <a16:colId xmlns:a16="http://schemas.microsoft.com/office/drawing/2014/main" val="394321550"/>
                    </a:ext>
                  </a:extLst>
                </a:gridCol>
                <a:gridCol w="2950697">
                  <a:extLst>
                    <a:ext uri="{9D8B030D-6E8A-4147-A177-3AD203B41FA5}">
                      <a16:colId xmlns:a16="http://schemas.microsoft.com/office/drawing/2014/main" val="2870062737"/>
                    </a:ext>
                  </a:extLst>
                </a:gridCol>
                <a:gridCol w="1906979">
                  <a:extLst>
                    <a:ext uri="{9D8B030D-6E8A-4147-A177-3AD203B41FA5}">
                      <a16:colId xmlns:a16="http://schemas.microsoft.com/office/drawing/2014/main" val="3485264384"/>
                    </a:ext>
                  </a:extLst>
                </a:gridCol>
                <a:gridCol w="1746287">
                  <a:extLst>
                    <a:ext uri="{9D8B030D-6E8A-4147-A177-3AD203B41FA5}">
                      <a16:colId xmlns:a16="http://schemas.microsoft.com/office/drawing/2014/main" val="3057891580"/>
                    </a:ext>
                  </a:extLst>
                </a:gridCol>
              </a:tblGrid>
              <a:tr h="807967">
                <a:tc>
                  <a:txBody>
                    <a:bodyPr/>
                    <a:lstStyle/>
                    <a:p>
                      <a:r>
                        <a:rPr lang="fr-FR" dirty="0"/>
                        <a:t>Période</a:t>
                      </a:r>
                    </a:p>
                  </a:txBody>
                  <a:tcPr/>
                </a:tc>
                <a:tc>
                  <a:txBody>
                    <a:bodyPr/>
                    <a:lstStyle/>
                    <a:p>
                      <a:r>
                        <a:rPr lang="fr-FR" dirty="0"/>
                        <a:t>A l’international</a:t>
                      </a:r>
                    </a:p>
                  </a:txBody>
                  <a:tcPr/>
                </a:tc>
                <a:tc>
                  <a:txBody>
                    <a:bodyPr/>
                    <a:lstStyle/>
                    <a:p>
                      <a:r>
                        <a:rPr lang="fr-FR" dirty="0"/>
                        <a:t>En France</a:t>
                      </a:r>
                    </a:p>
                  </a:txBody>
                  <a:tcPr/>
                </a:tc>
                <a:tc>
                  <a:txBody>
                    <a:bodyPr/>
                    <a:lstStyle/>
                    <a:p>
                      <a:r>
                        <a:rPr lang="fr-FR" dirty="0"/>
                        <a:t>Principales avancées</a:t>
                      </a:r>
                    </a:p>
                  </a:txBody>
                  <a:tcPr/>
                </a:tc>
                <a:tc>
                  <a:txBody>
                    <a:bodyPr/>
                    <a:lstStyle/>
                    <a:p>
                      <a:r>
                        <a:rPr lang="fr-FR" dirty="0"/>
                        <a:t>Actions de la Fondation A et P Sommer</a:t>
                      </a:r>
                    </a:p>
                  </a:txBody>
                  <a:tcPr/>
                </a:tc>
                <a:extLst>
                  <a:ext uri="{0D108BD9-81ED-4DB2-BD59-A6C34878D82A}">
                    <a16:rowId xmlns:a16="http://schemas.microsoft.com/office/drawing/2014/main" val="1079407030"/>
                  </a:ext>
                </a:extLst>
              </a:tr>
              <a:tr h="585450">
                <a:tc>
                  <a:txBody>
                    <a:bodyPr/>
                    <a:lstStyle/>
                    <a:p>
                      <a:r>
                        <a:rPr lang="fr-FR" sz="1600" b="1" dirty="0"/>
                        <a:t>1960-1970</a:t>
                      </a:r>
                    </a:p>
                  </a:txBody>
                  <a:tcPr/>
                </a:tc>
                <a:tc>
                  <a:txBody>
                    <a:bodyPr/>
                    <a:lstStyle/>
                    <a:p>
                      <a:r>
                        <a:rPr lang="fr-FR" sz="1600" dirty="0"/>
                        <a:t>Boris LEVINSON </a:t>
                      </a:r>
                      <a:r>
                        <a:rPr lang="fr-FR" sz="1600" i="1" kern="1200" dirty="0">
                          <a:solidFill>
                            <a:schemeClr val="dk1"/>
                          </a:solidFill>
                          <a:effectLst/>
                          <a:latin typeface="+mn-lt"/>
                          <a:ea typeface="+mn-ea"/>
                          <a:cs typeface="+mn-cs"/>
                        </a:rPr>
                        <a:t>Pet </a:t>
                      </a:r>
                      <a:r>
                        <a:rPr lang="fr-FR" sz="1600" i="1" kern="1200" dirty="0" err="1">
                          <a:solidFill>
                            <a:schemeClr val="dk1"/>
                          </a:solidFill>
                          <a:effectLst/>
                          <a:latin typeface="+mn-lt"/>
                          <a:ea typeface="+mn-ea"/>
                          <a:cs typeface="+mn-cs"/>
                        </a:rPr>
                        <a:t>oriented</a:t>
                      </a:r>
                      <a:r>
                        <a:rPr lang="fr-FR" sz="1600" i="1" kern="1200" dirty="0">
                          <a:solidFill>
                            <a:schemeClr val="dk1"/>
                          </a:solidFill>
                          <a:effectLst/>
                          <a:latin typeface="+mn-lt"/>
                          <a:ea typeface="+mn-ea"/>
                          <a:cs typeface="+mn-cs"/>
                        </a:rPr>
                        <a:t> </a:t>
                      </a:r>
                      <a:r>
                        <a:rPr lang="fr-FR" sz="1600" i="1" kern="1200" dirty="0" err="1">
                          <a:solidFill>
                            <a:schemeClr val="dk1"/>
                          </a:solidFill>
                          <a:effectLst/>
                          <a:latin typeface="+mn-lt"/>
                          <a:ea typeface="+mn-ea"/>
                          <a:cs typeface="+mn-cs"/>
                        </a:rPr>
                        <a:t>child</a:t>
                      </a:r>
                      <a:r>
                        <a:rPr lang="fr-FR" sz="1600" i="1" kern="1200" dirty="0">
                          <a:solidFill>
                            <a:schemeClr val="dk1"/>
                          </a:solidFill>
                          <a:effectLst/>
                          <a:latin typeface="+mn-lt"/>
                          <a:ea typeface="+mn-ea"/>
                          <a:cs typeface="+mn-cs"/>
                        </a:rPr>
                        <a:t> </a:t>
                      </a:r>
                      <a:r>
                        <a:rPr lang="fr-FR" sz="1600" i="1" kern="1200" dirty="0" err="1">
                          <a:solidFill>
                            <a:schemeClr val="dk1"/>
                          </a:solidFill>
                          <a:effectLst/>
                          <a:latin typeface="+mn-lt"/>
                          <a:ea typeface="+mn-ea"/>
                          <a:cs typeface="+mn-cs"/>
                        </a:rPr>
                        <a:t>therapy</a:t>
                      </a:r>
                      <a:r>
                        <a:rPr lang="fr-FR" sz="1600" i="1" kern="1200" dirty="0">
                          <a:solidFill>
                            <a:schemeClr val="dk1"/>
                          </a:solidFill>
                          <a:effectLst/>
                          <a:latin typeface="+mn-lt"/>
                          <a:ea typeface="+mn-ea"/>
                          <a:cs typeface="+mn-cs"/>
                        </a:rPr>
                        <a:t> (1963)</a:t>
                      </a:r>
                      <a:endParaRPr lang="fr-FR" sz="1600" dirty="0"/>
                    </a:p>
                  </a:txBody>
                  <a:tcPr/>
                </a:tc>
                <a:tc>
                  <a:txBody>
                    <a:bodyPr/>
                    <a:lstStyle/>
                    <a:p>
                      <a:endParaRPr lang="fr-FR" sz="1600" dirty="0"/>
                    </a:p>
                  </a:txBody>
                  <a:tcPr/>
                </a:tc>
                <a:tc>
                  <a:txBody>
                    <a:bodyPr/>
                    <a:lstStyle/>
                    <a:p>
                      <a:endParaRPr lang="fr-FR" sz="1600"/>
                    </a:p>
                  </a:txBody>
                  <a:tcPr/>
                </a:tc>
                <a:tc>
                  <a:txBody>
                    <a:bodyPr/>
                    <a:lstStyle/>
                    <a:p>
                      <a:endParaRPr lang="fr-FR" sz="1600"/>
                    </a:p>
                  </a:txBody>
                  <a:tcPr/>
                </a:tc>
                <a:extLst>
                  <a:ext uri="{0D108BD9-81ED-4DB2-BD59-A6C34878D82A}">
                    <a16:rowId xmlns:a16="http://schemas.microsoft.com/office/drawing/2014/main" val="2563914978"/>
                  </a:ext>
                </a:extLst>
              </a:tr>
              <a:tr h="1087264">
                <a:tc>
                  <a:txBody>
                    <a:bodyPr/>
                    <a:lstStyle/>
                    <a:p>
                      <a:r>
                        <a:rPr lang="fr-FR" sz="1600" b="1" dirty="0"/>
                        <a:t>1970-1980</a:t>
                      </a:r>
                    </a:p>
                  </a:txBody>
                  <a:tcPr/>
                </a:tc>
                <a:tc>
                  <a:txBody>
                    <a:bodyPr/>
                    <a:lstStyle/>
                    <a:p>
                      <a:r>
                        <a:rPr lang="fr-FR" sz="1600" dirty="0"/>
                        <a:t>1ères rencontres (médecine animale et humaine) bénéfices de la présence animale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Ange CONDORET </a:t>
                      </a:r>
                      <a:r>
                        <a:rPr lang="fr-FR" sz="1600" i="1" dirty="0"/>
                        <a:t>L’animal, compagnon de l’enfant (1973)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AFIRAC (1977)</a:t>
                      </a:r>
                    </a:p>
                  </a:txBody>
                  <a:tcPr/>
                </a:tc>
                <a:tc>
                  <a:txBody>
                    <a:bodyPr/>
                    <a:lstStyle/>
                    <a:p>
                      <a:r>
                        <a:rPr lang="fr-FR" sz="1600" dirty="0"/>
                        <a:t>Loi du 30 juin 1975 (FR.) des institutions sociales et médico-sociales</a:t>
                      </a:r>
                    </a:p>
                  </a:txBody>
                  <a:tcPr/>
                </a:tc>
                <a:tc>
                  <a:txBody>
                    <a:bodyPr/>
                    <a:lstStyle/>
                    <a:p>
                      <a:r>
                        <a:rPr lang="fr-FR" sz="1600" dirty="0"/>
                        <a:t>Création en </a:t>
                      </a:r>
                      <a:r>
                        <a:rPr lang="fr-FR" sz="1600" u="sng" dirty="0"/>
                        <a:t>1971</a:t>
                      </a:r>
                    </a:p>
                    <a:p>
                      <a:r>
                        <a:rPr lang="fr-FR" sz="1600" i="1" dirty="0"/>
                        <a:t>Actions éducatives</a:t>
                      </a:r>
                    </a:p>
                  </a:txBody>
                  <a:tcPr/>
                </a:tc>
                <a:extLst>
                  <a:ext uri="{0D108BD9-81ED-4DB2-BD59-A6C34878D82A}">
                    <a16:rowId xmlns:a16="http://schemas.microsoft.com/office/drawing/2014/main" val="2691320603"/>
                  </a:ext>
                </a:extLst>
              </a:tr>
              <a:tr h="1675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t>1980-1990</a:t>
                      </a:r>
                    </a:p>
                    <a:p>
                      <a:endParaRPr lang="fr-FR" sz="1600"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Delta Society (devenant Pet </a:t>
                      </a:r>
                      <a:r>
                        <a:rPr lang="fr-FR" sz="1600" dirty="0" err="1"/>
                        <a:t>Partners</a:t>
                      </a:r>
                      <a:r>
                        <a:rPr lang="fr-FR" sz="1600" dirty="0"/>
                        <a:t> en 2012)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1ères conférences internationales (1981, 1983, 1986)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AFIRAC : information sur la relation homme/animal ; relais auprès des médias ; possession responsable de l’animal de compagnie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mn-lt"/>
                          <a:ea typeface="+mn-ea"/>
                          <a:cs typeface="+mn-cs"/>
                        </a:rPr>
                        <a:t>1988 : le NIH (Institut de Santé Américain) (USA)</a:t>
                      </a:r>
                      <a:endParaRPr lang="fr-FR" sz="1600" dirty="0"/>
                    </a:p>
                  </a:txBody>
                  <a:tcPr/>
                </a:tc>
                <a:tc>
                  <a:txBody>
                    <a:bodyPr/>
                    <a:lstStyle/>
                    <a:p>
                      <a:r>
                        <a:rPr lang="fr-FR" sz="1600" i="1" dirty="0"/>
                        <a:t>Actions éducatives</a:t>
                      </a:r>
                    </a:p>
                    <a:p>
                      <a:r>
                        <a:rPr lang="fr-FR" sz="1600" i="1" dirty="0"/>
                        <a:t>Colloques</a:t>
                      </a:r>
                    </a:p>
                  </a:txBody>
                  <a:tcPr/>
                </a:tc>
                <a:extLst>
                  <a:ext uri="{0D108BD9-81ED-4DB2-BD59-A6C34878D82A}">
                    <a16:rowId xmlns:a16="http://schemas.microsoft.com/office/drawing/2014/main" val="3627771184"/>
                  </a:ext>
                </a:extLst>
              </a:tr>
            </a:tbl>
          </a:graphicData>
        </a:graphic>
      </p:graphicFrame>
      <p:pic>
        <p:nvPicPr>
          <p:cNvPr id="1026" name="Picture 2">
            <a:extLst>
              <a:ext uri="{FF2B5EF4-FFF2-40B4-BE49-F238E27FC236}">
                <a16:creationId xmlns:a16="http://schemas.microsoft.com/office/drawing/2014/main" id="{3A3CBD44-57B5-1458-E9C7-44E405E82CC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21130164">
            <a:off x="2679888" y="2290407"/>
            <a:ext cx="366160" cy="192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F97AE5-570A-7048-3333-F389F057069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21208035">
            <a:off x="2702742" y="3946227"/>
            <a:ext cx="375249" cy="197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BC7D416-12F5-DD8C-A0BE-05F14F45100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57883" y="1399948"/>
            <a:ext cx="393127" cy="3097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autriche&quot;">
            <a:extLst>
              <a:ext uri="{FF2B5EF4-FFF2-40B4-BE49-F238E27FC236}">
                <a16:creationId xmlns:a16="http://schemas.microsoft.com/office/drawing/2014/main" id="{554364F3-FE90-AACD-7787-EF3C96196D6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20950897">
            <a:off x="3817715" y="4550987"/>
            <a:ext cx="371057" cy="246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royaume uni&quot;">
            <a:extLst>
              <a:ext uri="{FF2B5EF4-FFF2-40B4-BE49-F238E27FC236}">
                <a16:creationId xmlns:a16="http://schemas.microsoft.com/office/drawing/2014/main" id="{849D78CF-2AAA-C9CD-2F73-BA9729F157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89928">
            <a:off x="4350713" y="4554314"/>
            <a:ext cx="465281" cy="230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19711D9-A485-9C8D-627C-3F6FE87C2A1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rot="21208035">
            <a:off x="2679099" y="3205293"/>
            <a:ext cx="398278" cy="209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ésultat de recherche d'images pour &quot;royaume uni&quot;">
            <a:extLst>
              <a:ext uri="{FF2B5EF4-FFF2-40B4-BE49-F238E27FC236}">
                <a16:creationId xmlns:a16="http://schemas.microsoft.com/office/drawing/2014/main" id="{503B958B-B399-3583-D9E7-C0F8AF95E7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89928">
            <a:off x="3307901" y="3162442"/>
            <a:ext cx="446044" cy="22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48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D5E4CC8B-B547-C196-4235-46E8919B6B8A}"/>
              </a:ext>
            </a:extLst>
          </p:cNvPr>
          <p:cNvGraphicFramePr>
            <a:graphicFrameLocks noGrp="1"/>
          </p:cNvGraphicFramePr>
          <p:nvPr>
            <p:extLst>
              <p:ext uri="{D42A27DB-BD31-4B8C-83A1-F6EECF244321}">
                <p14:modId xmlns:p14="http://schemas.microsoft.com/office/powerpoint/2010/main" val="3946036783"/>
              </p:ext>
            </p:extLst>
          </p:nvPr>
        </p:nvGraphicFramePr>
        <p:xfrm>
          <a:off x="112675" y="60673"/>
          <a:ext cx="11978205" cy="6309360"/>
        </p:xfrm>
        <a:graphic>
          <a:graphicData uri="http://schemas.openxmlformats.org/drawingml/2006/table">
            <a:tbl>
              <a:tblPr firstRow="1" bandRow="1">
                <a:tableStyleId>{21E4AEA4-8DFA-4A89-87EB-49C32662AFE0}</a:tableStyleId>
              </a:tblPr>
              <a:tblGrid>
                <a:gridCol w="1305813">
                  <a:extLst>
                    <a:ext uri="{9D8B030D-6E8A-4147-A177-3AD203B41FA5}">
                      <a16:colId xmlns:a16="http://schemas.microsoft.com/office/drawing/2014/main" val="2355014605"/>
                    </a:ext>
                  </a:extLst>
                </a:gridCol>
                <a:gridCol w="2574386">
                  <a:extLst>
                    <a:ext uri="{9D8B030D-6E8A-4147-A177-3AD203B41FA5}">
                      <a16:colId xmlns:a16="http://schemas.microsoft.com/office/drawing/2014/main" val="394321550"/>
                    </a:ext>
                  </a:extLst>
                </a:gridCol>
                <a:gridCol w="3979231">
                  <a:extLst>
                    <a:ext uri="{9D8B030D-6E8A-4147-A177-3AD203B41FA5}">
                      <a16:colId xmlns:a16="http://schemas.microsoft.com/office/drawing/2014/main" val="2870062737"/>
                    </a:ext>
                  </a:extLst>
                </a:gridCol>
                <a:gridCol w="1934617">
                  <a:extLst>
                    <a:ext uri="{9D8B030D-6E8A-4147-A177-3AD203B41FA5}">
                      <a16:colId xmlns:a16="http://schemas.microsoft.com/office/drawing/2014/main" val="3485264384"/>
                    </a:ext>
                  </a:extLst>
                </a:gridCol>
                <a:gridCol w="2184158">
                  <a:extLst>
                    <a:ext uri="{9D8B030D-6E8A-4147-A177-3AD203B41FA5}">
                      <a16:colId xmlns:a16="http://schemas.microsoft.com/office/drawing/2014/main" val="3057891580"/>
                    </a:ext>
                  </a:extLst>
                </a:gridCol>
              </a:tblGrid>
              <a:tr h="902625">
                <a:tc>
                  <a:txBody>
                    <a:bodyPr/>
                    <a:lstStyle/>
                    <a:p>
                      <a:r>
                        <a:rPr lang="fr-FR" dirty="0"/>
                        <a:t>Période</a:t>
                      </a:r>
                    </a:p>
                  </a:txBody>
                  <a:tcPr/>
                </a:tc>
                <a:tc>
                  <a:txBody>
                    <a:bodyPr/>
                    <a:lstStyle/>
                    <a:p>
                      <a:r>
                        <a:rPr lang="fr-FR" dirty="0"/>
                        <a:t>A l’international</a:t>
                      </a:r>
                    </a:p>
                  </a:txBody>
                  <a:tcPr/>
                </a:tc>
                <a:tc>
                  <a:txBody>
                    <a:bodyPr/>
                    <a:lstStyle/>
                    <a:p>
                      <a:r>
                        <a:rPr lang="fr-FR" dirty="0"/>
                        <a:t>En France</a:t>
                      </a:r>
                    </a:p>
                  </a:txBody>
                  <a:tcPr/>
                </a:tc>
                <a:tc>
                  <a:txBody>
                    <a:bodyPr/>
                    <a:lstStyle/>
                    <a:p>
                      <a:r>
                        <a:rPr lang="fr-FR" dirty="0"/>
                        <a:t>Principales avancées</a:t>
                      </a:r>
                    </a:p>
                  </a:txBody>
                  <a:tcPr/>
                </a:tc>
                <a:tc>
                  <a:txBody>
                    <a:bodyPr/>
                    <a:lstStyle/>
                    <a:p>
                      <a:r>
                        <a:rPr lang="fr-FR" dirty="0"/>
                        <a:t>Actions de le Fondation A et P Sommer</a:t>
                      </a:r>
                    </a:p>
                  </a:txBody>
                  <a:tcPr/>
                </a:tc>
                <a:extLst>
                  <a:ext uri="{0D108BD9-81ED-4DB2-BD59-A6C34878D82A}">
                    <a16:rowId xmlns:a16="http://schemas.microsoft.com/office/drawing/2014/main" val="1079407030"/>
                  </a:ext>
                </a:extLst>
              </a:tr>
              <a:tr h="2015862">
                <a:tc>
                  <a:txBody>
                    <a:bodyPr/>
                    <a:lstStyle/>
                    <a:p>
                      <a:r>
                        <a:rPr lang="fr-FR" sz="1600" b="1" dirty="0"/>
                        <a:t>1990-2000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dk1"/>
                          </a:solidFill>
                          <a:effectLst/>
                          <a:latin typeface="+mn-lt"/>
                          <a:ea typeface="+mn-ea"/>
                          <a:cs typeface="+mn-cs"/>
                        </a:rPr>
                        <a:t>ISAZ (1991) + création revue </a:t>
                      </a:r>
                      <a:r>
                        <a:rPr lang="fr-FR" sz="1600" dirty="0" err="1"/>
                        <a:t>Anthrozoos</a:t>
                      </a:r>
                      <a:endParaRPr lang="fr-FR" sz="1600" dirty="0"/>
                    </a:p>
                    <a:p>
                      <a:endParaRPr lang="fr-FR" sz="1600" dirty="0"/>
                    </a:p>
                    <a:p>
                      <a:r>
                        <a:rPr lang="fr-FR" sz="1600" dirty="0"/>
                        <a:t>IAHAIO (1992)</a:t>
                      </a:r>
                    </a:p>
                  </a:txBody>
                  <a:tcPr/>
                </a:tc>
                <a:tc>
                  <a:txBody>
                    <a:bodyPr/>
                    <a:lstStyle/>
                    <a:p>
                      <a:pPr marL="285750" indent="-285750">
                        <a:buFont typeface="Arial" panose="020B0604020202020204" pitchFamily="34" charset="0"/>
                        <a:buChar char="•"/>
                      </a:pPr>
                      <a:r>
                        <a:rPr lang="fr-FR" sz="1600" dirty="0"/>
                        <a:t>AFIRAC : </a:t>
                      </a:r>
                      <a:r>
                        <a:rPr lang="fr-FR" sz="1600" i="1" dirty="0"/>
                        <a:t>la personne âgée et son animal : pour le maintien du lien</a:t>
                      </a:r>
                    </a:p>
                    <a:p>
                      <a:pPr marL="285750" indent="-285750">
                        <a:buFont typeface="Arial" panose="020B0604020202020204" pitchFamily="34" charset="0"/>
                        <a:buChar char="•"/>
                      </a:pPr>
                      <a:r>
                        <a:rPr lang="fr-FR" sz="1600" dirty="0"/>
                        <a:t>Création </a:t>
                      </a:r>
                      <a:r>
                        <a:rPr lang="fr-FR" sz="1600" dirty="0" err="1"/>
                        <a:t>d’Handi’Chiens</a:t>
                      </a:r>
                      <a:endParaRPr lang="fr-FR" sz="1600" dirty="0"/>
                    </a:p>
                    <a:p>
                      <a:pPr marL="285750" indent="-285750">
                        <a:buFont typeface="Arial" panose="020B0604020202020204" pitchFamily="34" charset="0"/>
                        <a:buChar char="•"/>
                      </a:pPr>
                      <a:r>
                        <a:rPr lang="fr-FR" sz="1600" dirty="0"/>
                        <a:t>Enquête sur la présence animale en EHPAD</a:t>
                      </a:r>
                    </a:p>
                    <a:p>
                      <a:pPr marL="285750" indent="-285750">
                        <a:buFont typeface="Arial" panose="020B0604020202020204" pitchFamily="34" charset="0"/>
                        <a:buChar char="•"/>
                      </a:pPr>
                      <a:r>
                        <a:rPr lang="fr-FR" sz="1600" dirty="0"/>
                        <a:t>FENTAC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INSERM Hubert Montagner </a:t>
                      </a:r>
                      <a:r>
                        <a:rPr lang="fr-FR" sz="1600" i="1" dirty="0"/>
                        <a:t>Les compétences socles</a:t>
                      </a:r>
                    </a:p>
                  </a:txBody>
                  <a:tcPr/>
                </a:tc>
                <a:tc>
                  <a:txBody>
                    <a:bodyPr/>
                    <a:lstStyle/>
                    <a:p>
                      <a:endParaRPr lang="fr-FR" sz="1600" dirty="0"/>
                    </a:p>
                  </a:txBody>
                  <a:tcPr/>
                </a:tc>
                <a:tc>
                  <a:txBody>
                    <a:bodyPr/>
                    <a:lstStyle/>
                    <a:p>
                      <a:pPr marL="285750" indent="-285750">
                        <a:buFont typeface="Arial" panose="020B0604020202020204" pitchFamily="34" charset="0"/>
                        <a:buChar char="•"/>
                      </a:pPr>
                      <a:r>
                        <a:rPr lang="fr-FR" sz="1600" dirty="0"/>
                        <a:t>Actions éducatives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Appels à projets</a:t>
                      </a:r>
                    </a:p>
                    <a:p>
                      <a:pPr marL="285750" indent="-285750">
                        <a:buFont typeface="Arial" panose="020B0604020202020204" pitchFamily="34" charset="0"/>
                        <a:buChar char="•"/>
                      </a:pPr>
                      <a:r>
                        <a:rPr lang="fr-FR" sz="1600" dirty="0"/>
                        <a:t>Colloques</a:t>
                      </a:r>
                    </a:p>
                  </a:txBody>
                  <a:tcPr/>
                </a:tc>
                <a:extLst>
                  <a:ext uri="{0D108BD9-81ED-4DB2-BD59-A6C34878D82A}">
                    <a16:rowId xmlns:a16="http://schemas.microsoft.com/office/drawing/2014/main" val="2563914978"/>
                  </a:ext>
                </a:extLst>
              </a:tr>
              <a:tr h="1293762">
                <a:tc>
                  <a:txBody>
                    <a:bodyPr/>
                    <a:lstStyle/>
                    <a:p>
                      <a:r>
                        <a:rPr lang="fr-FR" sz="1600" b="1" dirty="0"/>
                        <a:t>2000-2010</a:t>
                      </a:r>
                    </a:p>
                  </a:txBody>
                  <a:tcPr/>
                </a:tc>
                <a:tc>
                  <a:txBody>
                    <a:bodyPr/>
                    <a:lstStyle/>
                    <a:p>
                      <a:pPr marL="285750" indent="-285750">
                        <a:buFont typeface="Arial" panose="020B0604020202020204" pitchFamily="34" charset="0"/>
                        <a:buChar char="•"/>
                      </a:pPr>
                      <a:r>
                        <a:rPr lang="fr-FR" sz="1600" kern="1200" dirty="0">
                          <a:solidFill>
                            <a:schemeClr val="dk1"/>
                          </a:solidFill>
                          <a:effectLst/>
                          <a:latin typeface="+mn-lt"/>
                          <a:ea typeface="+mn-ea"/>
                          <a:cs typeface="+mn-cs"/>
                        </a:rPr>
                        <a:t>Centre National de Référence pour les Activités Associant l’Animal</a:t>
                      </a:r>
                    </a:p>
                    <a:p>
                      <a:pPr marL="285750" indent="-285750">
                        <a:buFont typeface="Arial" panose="020B0604020202020204" pitchFamily="34" charset="0"/>
                        <a:buChar char="•"/>
                      </a:pPr>
                      <a:r>
                        <a:rPr lang="fr-FR" sz="1600" kern="1200" dirty="0">
                          <a:solidFill>
                            <a:schemeClr val="dk1"/>
                          </a:solidFill>
                          <a:effectLst/>
                          <a:latin typeface="+mn-lt"/>
                          <a:ea typeface="+mn-ea"/>
                          <a:cs typeface="+mn-cs"/>
                        </a:rPr>
                        <a:t>IAHAIO / ISAZ</a:t>
                      </a:r>
                      <a:endParaRPr lang="fr-FR" sz="1600" dirty="0"/>
                    </a:p>
                  </a:txBody>
                  <a:tcPr/>
                </a:tc>
                <a:tc>
                  <a:txBody>
                    <a:bodyPr/>
                    <a:lstStyle/>
                    <a:p>
                      <a:r>
                        <a:rPr lang="fr-FR" sz="1600" dirty="0"/>
                        <a:t>Enquêtes nationales présence animale en maison de retraite (2000 et 2005) R. Kohler</a:t>
                      </a:r>
                    </a:p>
                  </a:txBody>
                  <a:tcPr/>
                </a:tc>
                <a:tc>
                  <a:txBody>
                    <a:bodyPr/>
                    <a:lstStyle/>
                    <a:p>
                      <a:r>
                        <a:rPr lang="fr-FR" sz="1600" dirty="0"/>
                        <a:t>HAS (FR.) </a:t>
                      </a:r>
                      <a:r>
                        <a:rPr lang="fr-FR" sz="1600" i="1" dirty="0"/>
                        <a:t>Thérapies non-médicamenteuses</a:t>
                      </a:r>
                    </a:p>
                  </a:txBody>
                  <a:tcPr/>
                </a:tc>
                <a:tc>
                  <a:txBody>
                    <a:bodyPr/>
                    <a:lstStyle/>
                    <a:p>
                      <a:pPr marL="285750" indent="-285750">
                        <a:buFont typeface="Arial" panose="020B0604020202020204" pitchFamily="34" charset="0"/>
                        <a:buChar char="•"/>
                      </a:pPr>
                      <a:r>
                        <a:rPr lang="fr-FR" sz="1600" dirty="0"/>
                        <a:t>Appels à projets</a:t>
                      </a:r>
                    </a:p>
                    <a:p>
                      <a:pPr marL="285750" indent="-285750">
                        <a:buFont typeface="Arial" panose="020B0604020202020204" pitchFamily="34" charset="0"/>
                        <a:buChar char="•"/>
                      </a:pPr>
                      <a:r>
                        <a:rPr lang="fr-FR" sz="1600" dirty="0"/>
                        <a:t>Doctorants « 1</a:t>
                      </a:r>
                      <a:r>
                        <a:rPr lang="fr-FR" sz="1600" baseline="30000" dirty="0"/>
                        <a:t>er</a:t>
                      </a:r>
                      <a:r>
                        <a:rPr lang="fr-FR" sz="1600" dirty="0"/>
                        <a:t> experts français »</a:t>
                      </a:r>
                    </a:p>
                    <a:p>
                      <a:pPr marL="285750" indent="-285750">
                        <a:buFont typeface="Arial" panose="020B0604020202020204" pitchFamily="34" charset="0"/>
                        <a:buChar char="•"/>
                      </a:pPr>
                      <a:r>
                        <a:rPr lang="fr-FR" sz="1600" dirty="0"/>
                        <a:t>Étude et recherches</a:t>
                      </a:r>
                    </a:p>
                  </a:txBody>
                  <a:tcPr/>
                </a:tc>
                <a:extLst>
                  <a:ext uri="{0D108BD9-81ED-4DB2-BD59-A6C34878D82A}">
                    <a16:rowId xmlns:a16="http://schemas.microsoft.com/office/drawing/2014/main" val="2691320603"/>
                  </a:ext>
                </a:extLst>
              </a:tr>
              <a:tr h="2028204">
                <a:tc>
                  <a:txBody>
                    <a:bodyPr/>
                    <a:lstStyle/>
                    <a:p>
                      <a:r>
                        <a:rPr lang="fr-FR" sz="1600" b="1" dirty="0"/>
                        <a:t>2010-2020</a:t>
                      </a:r>
                    </a:p>
                  </a:txBody>
                  <a:tcPr/>
                </a:tc>
                <a:tc>
                  <a:txBody>
                    <a:bodyPr/>
                    <a:lstStyle/>
                    <a:p>
                      <a:r>
                        <a:rPr lang="fr-FR" sz="1600" dirty="0"/>
                        <a:t>IAHAIO, ISAZ : conférences internationales régulières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err="1"/>
                        <a:t>Equicien</a:t>
                      </a:r>
                      <a:r>
                        <a:rPr lang="fr-FR" sz="1600" dirty="0"/>
                        <a:t> (2014) : </a:t>
                      </a:r>
                      <a:r>
                        <a:rPr lang="fr-FR" sz="1600" i="1" dirty="0"/>
                        <a:t>1</a:t>
                      </a:r>
                      <a:r>
                        <a:rPr lang="fr-FR" sz="1600" i="1" baseline="30000" dirty="0"/>
                        <a:t>ère</a:t>
                      </a:r>
                      <a:r>
                        <a:rPr lang="fr-FR" sz="1600" i="1" dirty="0"/>
                        <a:t> certification professionnelle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CCLIN (2016) </a:t>
                      </a:r>
                      <a:r>
                        <a:rPr lang="fr-FR" sz="1600" i="1" dirty="0"/>
                        <a:t>Prévention du risque infectieux et médiation. Présence animale en EMSMS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CNSA (2017) </a:t>
                      </a:r>
                      <a:r>
                        <a:rPr lang="fr-FR" sz="1600" i="1" dirty="0"/>
                        <a:t>médiation animale et gérontologie en Europe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i="1" dirty="0"/>
                        <a:t>2023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ANR, CNRS, Universités, CCLIN, CNSA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Appels à projets + de 1000 candidatures / an</a:t>
                      </a:r>
                    </a:p>
                    <a:p>
                      <a:pPr marL="285750" indent="-285750">
                        <a:buFont typeface="Arial" panose="020B0604020202020204" pitchFamily="34" charset="0"/>
                        <a:buChar char="•"/>
                      </a:pPr>
                      <a:r>
                        <a:rPr lang="fr-FR" sz="1600" dirty="0"/>
                        <a:t>Cahiers thématiques</a:t>
                      </a:r>
                    </a:p>
                    <a:p>
                      <a:pPr marL="285750" indent="-285750">
                        <a:buFont typeface="Arial" panose="020B0604020202020204" pitchFamily="34" charset="0"/>
                        <a:buChar char="•"/>
                      </a:pPr>
                      <a:r>
                        <a:rPr lang="fr-FR" sz="1600" dirty="0"/>
                        <a:t>1</a:t>
                      </a:r>
                      <a:r>
                        <a:rPr lang="fr-FR" sz="1600" baseline="30000" dirty="0"/>
                        <a:t>er</a:t>
                      </a:r>
                      <a:r>
                        <a:rPr lang="fr-FR" sz="1600" dirty="0"/>
                        <a:t> recensement dans les ESMS (2021)</a:t>
                      </a:r>
                    </a:p>
                  </a:txBody>
                  <a:tcPr/>
                </a:tc>
                <a:extLst>
                  <a:ext uri="{0D108BD9-81ED-4DB2-BD59-A6C34878D82A}">
                    <a16:rowId xmlns:a16="http://schemas.microsoft.com/office/drawing/2014/main" val="3627771184"/>
                  </a:ext>
                </a:extLst>
              </a:tr>
            </a:tbl>
          </a:graphicData>
        </a:graphic>
      </p:graphicFrame>
      <p:pic>
        <p:nvPicPr>
          <p:cNvPr id="3" name="Picture 4">
            <a:extLst>
              <a:ext uri="{FF2B5EF4-FFF2-40B4-BE49-F238E27FC236}">
                <a16:creationId xmlns:a16="http://schemas.microsoft.com/office/drawing/2014/main" id="{622DE891-A729-42D3-F13F-4DD7A33E544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763291" y="273541"/>
            <a:ext cx="429635" cy="3385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e recherche d'images pour &quot;italie&quot;">
            <a:extLst>
              <a:ext uri="{FF2B5EF4-FFF2-40B4-BE49-F238E27FC236}">
                <a16:creationId xmlns:a16="http://schemas.microsoft.com/office/drawing/2014/main" id="{EB2A86C8-C312-06E6-F9DF-F5C81983F3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0918767" flipV="1">
            <a:off x="3474716" y="3319144"/>
            <a:ext cx="330457" cy="21970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balle, équipement sportif, football&#10;&#10;Description générée automatiquement">
            <a:extLst>
              <a:ext uri="{FF2B5EF4-FFF2-40B4-BE49-F238E27FC236}">
                <a16:creationId xmlns:a16="http://schemas.microsoft.com/office/drawing/2014/main" id="{D10039BD-945A-E9A4-F736-A2D40FFEB28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414873" y="5805872"/>
            <a:ext cx="494036" cy="507573"/>
          </a:xfrm>
          <a:prstGeom prst="rect">
            <a:avLst/>
          </a:prstGeom>
        </p:spPr>
      </p:pic>
      <p:pic>
        <p:nvPicPr>
          <p:cNvPr id="9" name="Picture 4" descr="Résultat de recherche d'images pour &quot;royaume uni&quot;">
            <a:extLst>
              <a:ext uri="{FF2B5EF4-FFF2-40B4-BE49-F238E27FC236}">
                <a16:creationId xmlns:a16="http://schemas.microsoft.com/office/drawing/2014/main" id="{994349ED-E755-0A21-2E0E-B958B1F05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89928">
            <a:off x="3167247" y="1339518"/>
            <a:ext cx="410274" cy="203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D5C19FB6-890D-776C-2E92-A5D05F6315E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rot="21130164">
            <a:off x="2658220" y="1323656"/>
            <a:ext cx="366160" cy="19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6E992-57A3-6E94-3548-F2959B12D2EC}"/>
              </a:ext>
            </a:extLst>
          </p:cNvPr>
          <p:cNvSpPr>
            <a:spLocks noGrp="1"/>
          </p:cNvSpPr>
          <p:nvPr>
            <p:ph type="title"/>
          </p:nvPr>
        </p:nvSpPr>
        <p:spPr>
          <a:xfrm>
            <a:off x="5166804" y="286603"/>
            <a:ext cx="5988876" cy="1450757"/>
          </a:xfrm>
        </p:spPr>
        <p:txBody>
          <a:bodyPr/>
          <a:lstStyle/>
          <a:p>
            <a:r>
              <a:rPr lang="fr-FR" b="1" dirty="0">
                <a:solidFill>
                  <a:srgbClr val="0070C0"/>
                </a:solidFill>
              </a:rPr>
              <a:t>Aujourd’hui</a:t>
            </a:r>
          </a:p>
        </p:txBody>
      </p:sp>
      <p:pic>
        <p:nvPicPr>
          <p:cNvPr id="4" name="Image 3">
            <a:extLst>
              <a:ext uri="{FF2B5EF4-FFF2-40B4-BE49-F238E27FC236}">
                <a16:creationId xmlns:a16="http://schemas.microsoft.com/office/drawing/2014/main" id="{A43F8158-4C44-BB69-71C4-04269D5AAB10}"/>
              </a:ext>
            </a:extLst>
          </p:cNvPr>
          <p:cNvPicPr>
            <a:picLocks noChangeAspect="1"/>
          </p:cNvPicPr>
          <p:nvPr/>
        </p:nvPicPr>
        <p:blipFill>
          <a:blip r:embed="rId2"/>
          <a:stretch>
            <a:fillRect/>
          </a:stretch>
        </p:blipFill>
        <p:spPr>
          <a:xfrm>
            <a:off x="4934951" y="2286252"/>
            <a:ext cx="6334293" cy="987638"/>
          </a:xfrm>
          <a:prstGeom prst="rect">
            <a:avLst/>
          </a:prstGeom>
        </p:spPr>
      </p:pic>
      <p:sp>
        <p:nvSpPr>
          <p:cNvPr id="5" name="Sous-titre 2">
            <a:extLst>
              <a:ext uri="{FF2B5EF4-FFF2-40B4-BE49-F238E27FC236}">
                <a16:creationId xmlns:a16="http://schemas.microsoft.com/office/drawing/2014/main" id="{6A6B6F44-A0A5-E58E-4FB9-62F060028231}"/>
              </a:ext>
            </a:extLst>
          </p:cNvPr>
          <p:cNvSpPr txBox="1">
            <a:spLocks/>
          </p:cNvSpPr>
          <p:nvPr/>
        </p:nvSpPr>
        <p:spPr>
          <a:xfrm>
            <a:off x="5015807" y="3587789"/>
            <a:ext cx="6253437" cy="96195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pPr>
            <a:r>
              <a:rPr lang="en-US" sz="2000" i="1" dirty="0" err="1"/>
              <a:t>Méthode</a:t>
            </a:r>
            <a:r>
              <a:rPr lang="en-US" sz="2000" i="1" dirty="0"/>
              <a:t> </a:t>
            </a:r>
            <a:r>
              <a:rPr lang="en-US" sz="2000" i="1" dirty="0" err="1"/>
              <a:t>d’intervention</a:t>
            </a:r>
            <a:r>
              <a:rPr lang="en-US" sz="2000" i="1" dirty="0"/>
              <a:t> </a:t>
            </a:r>
            <a:r>
              <a:rPr lang="en-US" sz="2000" i="1" dirty="0" err="1"/>
              <a:t>basée</a:t>
            </a:r>
            <a:r>
              <a:rPr lang="en-US" sz="2000" i="1" dirty="0"/>
              <a:t> sur le liens </a:t>
            </a:r>
            <a:r>
              <a:rPr lang="en-US" sz="2000" i="1" dirty="0" err="1"/>
              <a:t>bienfaisants</a:t>
            </a:r>
            <a:r>
              <a:rPr lang="en-US" sz="2000" i="1" dirty="0"/>
              <a:t> entre les </a:t>
            </a:r>
            <a:r>
              <a:rPr lang="en-US" sz="2000" i="1" dirty="0" err="1"/>
              <a:t>animaux</a:t>
            </a:r>
            <a:r>
              <a:rPr lang="en-US" sz="2000" i="1" dirty="0"/>
              <a:t> et les </a:t>
            </a:r>
            <a:r>
              <a:rPr lang="en-US" sz="2000" i="1" dirty="0" err="1"/>
              <a:t>humains</a:t>
            </a:r>
            <a:r>
              <a:rPr lang="en-US" sz="2000" i="1" dirty="0"/>
              <a:t> à des fins </a:t>
            </a:r>
            <a:r>
              <a:rPr lang="en-US" sz="2000" i="1" dirty="0" err="1"/>
              <a:t>préventives</a:t>
            </a:r>
            <a:r>
              <a:rPr lang="en-US" sz="2000" i="1" dirty="0"/>
              <a:t>, éducatives, </a:t>
            </a:r>
            <a:r>
              <a:rPr lang="en-US" sz="2000" i="1" dirty="0" err="1"/>
              <a:t>pédagogiques</a:t>
            </a:r>
            <a:r>
              <a:rPr lang="en-US" sz="2000" i="1" dirty="0"/>
              <a:t> </a:t>
            </a:r>
            <a:r>
              <a:rPr lang="en-US" sz="2000" i="1" dirty="0" err="1"/>
              <a:t>ou</a:t>
            </a:r>
            <a:r>
              <a:rPr lang="en-US" sz="2000" i="1" dirty="0"/>
              <a:t> </a:t>
            </a:r>
            <a:r>
              <a:rPr lang="en-US" sz="2000" i="1" dirty="0" err="1"/>
              <a:t>thérapeutiques</a:t>
            </a:r>
            <a:r>
              <a:rPr lang="en-US" sz="2000" i="1" dirty="0"/>
              <a:t>.(2008)</a:t>
            </a:r>
            <a:endParaRPr lang="fr-FR" sz="1900" dirty="0"/>
          </a:p>
        </p:txBody>
      </p:sp>
      <p:pic>
        <p:nvPicPr>
          <p:cNvPr id="9" name="Image 8" descr="Une image contenant intérieur, debout&#10;&#10;Description générée automatiquement">
            <a:extLst>
              <a:ext uri="{FF2B5EF4-FFF2-40B4-BE49-F238E27FC236}">
                <a16:creationId xmlns:a16="http://schemas.microsoft.com/office/drawing/2014/main" id="{D9F84845-9D15-67F5-20EF-6DABE1AB37EA}"/>
              </a:ext>
            </a:extLst>
          </p:cNvPr>
          <p:cNvPicPr>
            <a:picLocks noChangeAspect="1"/>
          </p:cNvPicPr>
          <p:nvPr/>
        </p:nvPicPr>
        <p:blipFill rotWithShape="1">
          <a:blip r:embed="rId3">
            <a:extLst>
              <a:ext uri="{28A0092B-C50C-407E-A947-70E740481C1C}">
                <a14:useLocalDpi xmlns:a14="http://schemas.microsoft.com/office/drawing/2010/main" val="0"/>
              </a:ext>
            </a:extLst>
          </a:blip>
          <a:srcRect r="-1" b="293"/>
          <a:stretch/>
        </p:blipFill>
        <p:spPr>
          <a:xfrm>
            <a:off x="-93216" y="-24312"/>
            <a:ext cx="4607511" cy="6882312"/>
          </a:xfrm>
          <a:prstGeom prst="rect">
            <a:avLst/>
          </a:prstGeom>
        </p:spPr>
      </p:pic>
      <p:cxnSp>
        <p:nvCxnSpPr>
          <p:cNvPr id="18" name="Connecteur droit avec flèche 17">
            <a:extLst>
              <a:ext uri="{FF2B5EF4-FFF2-40B4-BE49-F238E27FC236}">
                <a16:creationId xmlns:a16="http://schemas.microsoft.com/office/drawing/2014/main" id="{D5B1BE95-C43D-AF98-D22F-E1673B8A3219}"/>
              </a:ext>
            </a:extLst>
          </p:cNvPr>
          <p:cNvCxnSpPr>
            <a:cxnSpLocks/>
          </p:cNvCxnSpPr>
          <p:nvPr/>
        </p:nvCxnSpPr>
        <p:spPr>
          <a:xfrm flipH="1">
            <a:off x="2324456" y="1813908"/>
            <a:ext cx="50321" cy="3033300"/>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necteur droit avec flèche 19">
            <a:extLst>
              <a:ext uri="{FF2B5EF4-FFF2-40B4-BE49-F238E27FC236}">
                <a16:creationId xmlns:a16="http://schemas.microsoft.com/office/drawing/2014/main" id="{39F77832-0280-DAB0-4D4D-EE75FAAADE47}"/>
              </a:ext>
            </a:extLst>
          </p:cNvPr>
          <p:cNvCxnSpPr>
            <a:cxnSpLocks/>
          </p:cNvCxnSpPr>
          <p:nvPr/>
        </p:nvCxnSpPr>
        <p:spPr>
          <a:xfrm>
            <a:off x="673149" y="936594"/>
            <a:ext cx="1676467" cy="914400"/>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cteur droit avec flèche 22">
            <a:extLst>
              <a:ext uri="{FF2B5EF4-FFF2-40B4-BE49-F238E27FC236}">
                <a16:creationId xmlns:a16="http://schemas.microsoft.com/office/drawing/2014/main" id="{5768A21D-66FA-CEA3-859D-3144368B2282}"/>
              </a:ext>
            </a:extLst>
          </p:cNvPr>
          <p:cNvCxnSpPr>
            <a:cxnSpLocks/>
          </p:cNvCxnSpPr>
          <p:nvPr/>
        </p:nvCxnSpPr>
        <p:spPr>
          <a:xfrm>
            <a:off x="647988" y="1011981"/>
            <a:ext cx="1562552" cy="3835227"/>
          </a:xfrm>
          <a:prstGeom prst="straightConnector1">
            <a:avLst/>
          </a:prstGeom>
          <a:ln w="38100"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 name="Bulle narrative : ronde 25">
            <a:extLst>
              <a:ext uri="{FF2B5EF4-FFF2-40B4-BE49-F238E27FC236}">
                <a16:creationId xmlns:a16="http://schemas.microsoft.com/office/drawing/2014/main" id="{714B4F75-0003-B994-3831-024428DC87C9}"/>
              </a:ext>
            </a:extLst>
          </p:cNvPr>
          <p:cNvSpPr/>
          <p:nvPr/>
        </p:nvSpPr>
        <p:spPr>
          <a:xfrm>
            <a:off x="2545672" y="3944348"/>
            <a:ext cx="1797728" cy="870011"/>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contenu 2">
            <a:extLst>
              <a:ext uri="{FF2B5EF4-FFF2-40B4-BE49-F238E27FC236}">
                <a16:creationId xmlns:a16="http://schemas.microsoft.com/office/drawing/2014/main" id="{B5DE20C9-E3BA-B4F8-F945-B87C953278BC}"/>
              </a:ext>
            </a:extLst>
          </p:cNvPr>
          <p:cNvSpPr txBox="1">
            <a:spLocks/>
          </p:cNvSpPr>
          <p:nvPr/>
        </p:nvSpPr>
        <p:spPr>
          <a:xfrm>
            <a:off x="2664109" y="4164717"/>
            <a:ext cx="1529782" cy="4916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000" b="1" dirty="0">
                <a:solidFill>
                  <a:srgbClr val="0070C0"/>
                </a:solidFill>
              </a:rPr>
              <a:t>Animal</a:t>
            </a:r>
            <a:r>
              <a:rPr lang="fr-FR" sz="1000" dirty="0"/>
              <a:t> dûment éduqué ou entraîné (chien, cheval, âne…)</a:t>
            </a:r>
          </a:p>
        </p:txBody>
      </p:sp>
      <p:sp>
        <p:nvSpPr>
          <p:cNvPr id="27" name="Bulle narrative : ronde 26">
            <a:extLst>
              <a:ext uri="{FF2B5EF4-FFF2-40B4-BE49-F238E27FC236}">
                <a16:creationId xmlns:a16="http://schemas.microsoft.com/office/drawing/2014/main" id="{D3E53727-32D0-7AED-1162-5BD96379AB0B}"/>
              </a:ext>
            </a:extLst>
          </p:cNvPr>
          <p:cNvSpPr/>
          <p:nvPr/>
        </p:nvSpPr>
        <p:spPr>
          <a:xfrm>
            <a:off x="2716567" y="1008702"/>
            <a:ext cx="1797728" cy="1047564"/>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2">
            <a:extLst>
              <a:ext uri="{FF2B5EF4-FFF2-40B4-BE49-F238E27FC236}">
                <a16:creationId xmlns:a16="http://schemas.microsoft.com/office/drawing/2014/main" id="{3DC694C6-DA76-AB98-239C-3A15B4692CBD}"/>
              </a:ext>
            </a:extLst>
          </p:cNvPr>
          <p:cNvSpPr txBox="1">
            <a:spLocks/>
          </p:cNvSpPr>
          <p:nvPr/>
        </p:nvSpPr>
        <p:spPr>
          <a:xfrm>
            <a:off x="2689270" y="1197205"/>
            <a:ext cx="1629456" cy="7703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000" b="1" i="0" u="none" strike="noStrike" baseline="0" dirty="0">
                <a:solidFill>
                  <a:srgbClr val="0070C0"/>
                </a:solidFill>
                <a:latin typeface="Calibri" panose="020F0502020204030204" pitchFamily="34" charset="0"/>
              </a:rPr>
              <a:t>Bénéficiaire </a:t>
            </a:r>
            <a:r>
              <a:rPr lang="fr-FR" sz="1000" b="0" i="0" u="none" strike="noStrike" baseline="0" dirty="0">
                <a:solidFill>
                  <a:srgbClr val="000000"/>
                </a:solidFill>
                <a:latin typeface="Calibri" panose="020F0502020204030204" pitchFamily="34" charset="0"/>
              </a:rPr>
              <a:t>de l’action (enfant, adulte, personne âgée, malade, handicapée, fragile, détenue, SDF...)</a:t>
            </a:r>
            <a:endParaRPr lang="fr-FR" sz="1000" dirty="0"/>
          </a:p>
        </p:txBody>
      </p:sp>
      <p:sp>
        <p:nvSpPr>
          <p:cNvPr id="28" name="Bulle narrative : ronde 27">
            <a:extLst>
              <a:ext uri="{FF2B5EF4-FFF2-40B4-BE49-F238E27FC236}">
                <a16:creationId xmlns:a16="http://schemas.microsoft.com/office/drawing/2014/main" id="{15E9A417-7DB8-21EA-C4A2-0077CD624892}"/>
              </a:ext>
            </a:extLst>
          </p:cNvPr>
          <p:cNvSpPr/>
          <p:nvPr/>
        </p:nvSpPr>
        <p:spPr>
          <a:xfrm>
            <a:off x="-46490" y="3019471"/>
            <a:ext cx="1562552" cy="1335026"/>
          </a:xfrm>
          <a:prstGeom prst="wedgeEllipse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contenu 2">
            <a:extLst>
              <a:ext uri="{FF2B5EF4-FFF2-40B4-BE49-F238E27FC236}">
                <a16:creationId xmlns:a16="http://schemas.microsoft.com/office/drawing/2014/main" id="{7226BFA8-42F0-750E-59BC-6DAA994B3E25}"/>
              </a:ext>
            </a:extLst>
          </p:cNvPr>
          <p:cNvSpPr txBox="1">
            <a:spLocks/>
          </p:cNvSpPr>
          <p:nvPr/>
        </p:nvSpPr>
        <p:spPr>
          <a:xfrm>
            <a:off x="62438" y="3273890"/>
            <a:ext cx="1441446" cy="6704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000" b="1" dirty="0">
                <a:solidFill>
                  <a:srgbClr val="0070C0"/>
                </a:solidFill>
              </a:rPr>
              <a:t>Intervenant qualifié </a:t>
            </a:r>
            <a:r>
              <a:rPr lang="fr-FR" sz="1000" b="0" i="0" u="none" strike="noStrike" baseline="0" dirty="0">
                <a:solidFill>
                  <a:srgbClr val="000000"/>
                </a:solidFill>
              </a:rPr>
              <a:t>(enseignant, travailleur social, paramédical, psychologue, éthologue, éducateur...)</a:t>
            </a:r>
            <a:endParaRPr lang="fr-FR" sz="1000" dirty="0"/>
          </a:p>
        </p:txBody>
      </p:sp>
    </p:spTree>
    <p:extLst>
      <p:ext uri="{BB962C8B-B14F-4D97-AF65-F5344CB8AC3E}">
        <p14:creationId xmlns:p14="http://schemas.microsoft.com/office/powerpoint/2010/main" val="6390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ppt_w</p:attrName>
                                        </p:attrNameLst>
                                      </p:cBhvr>
                                      <p:tavLst>
                                        <p:tav tm="0">
                                          <p:val>
                                            <p:fltVal val="0"/>
                                          </p:val>
                                        </p:tav>
                                        <p:tav tm="100000">
                                          <p:val>
                                            <p:strVal val="#ppt_w"/>
                                          </p:val>
                                        </p:tav>
                                      </p:tavLst>
                                    </p:anim>
                                    <p:anim calcmode="lin" valueType="num">
                                      <p:cBhvr>
                                        <p:cTn id="35" dur="1000" fill="hold"/>
                                        <p:tgtEl>
                                          <p:spTgt spid="26"/>
                                        </p:tgtEl>
                                        <p:attrNameLst>
                                          <p:attrName>ppt_h</p:attrName>
                                        </p:attrNameLst>
                                      </p:cBhvr>
                                      <p:tavLst>
                                        <p:tav tm="0">
                                          <p:val>
                                            <p:fltVal val="0"/>
                                          </p:val>
                                        </p:tav>
                                        <p:tav tm="100000">
                                          <p:val>
                                            <p:strVal val="#ppt_h"/>
                                          </p:val>
                                        </p:tav>
                                      </p:tavLst>
                                    </p:anim>
                                    <p:anim calcmode="lin" valueType="num">
                                      <p:cBhvr>
                                        <p:cTn id="36" dur="1000" fill="hold"/>
                                        <p:tgtEl>
                                          <p:spTgt spid="26"/>
                                        </p:tgtEl>
                                        <p:attrNameLst>
                                          <p:attrName>style.rotation</p:attrName>
                                        </p:attrNameLst>
                                      </p:cBhvr>
                                      <p:tavLst>
                                        <p:tav tm="0">
                                          <p:val>
                                            <p:fltVal val="90"/>
                                          </p:val>
                                        </p:tav>
                                        <p:tav tm="100000">
                                          <p:val>
                                            <p:fltVal val="0"/>
                                          </p:val>
                                        </p:tav>
                                      </p:tavLst>
                                    </p:anim>
                                    <p:animEffect transition="in" filter="fade">
                                      <p:cBhvr>
                                        <p:cTn id="37" dur="1000"/>
                                        <p:tgtEl>
                                          <p:spTgt spid="2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fltVal val="0"/>
                                          </p:val>
                                        </p:tav>
                                        <p:tav tm="100000">
                                          <p:val>
                                            <p:strVal val="#ppt_w"/>
                                          </p:val>
                                        </p:tav>
                                      </p:tavLst>
                                    </p:anim>
                                    <p:anim calcmode="lin" valueType="num">
                                      <p:cBhvr>
                                        <p:cTn id="41" dur="1000" fill="hold"/>
                                        <p:tgtEl>
                                          <p:spTgt spid="28"/>
                                        </p:tgtEl>
                                        <p:attrNameLst>
                                          <p:attrName>ppt_h</p:attrName>
                                        </p:attrNameLst>
                                      </p:cBhvr>
                                      <p:tavLst>
                                        <p:tav tm="0">
                                          <p:val>
                                            <p:fltVal val="0"/>
                                          </p:val>
                                        </p:tav>
                                        <p:tav tm="100000">
                                          <p:val>
                                            <p:strVal val="#ppt_h"/>
                                          </p:val>
                                        </p:tav>
                                      </p:tavLst>
                                    </p:anim>
                                    <p:anim calcmode="lin" valueType="num">
                                      <p:cBhvr>
                                        <p:cTn id="42" dur="1000" fill="hold"/>
                                        <p:tgtEl>
                                          <p:spTgt spid="28"/>
                                        </p:tgtEl>
                                        <p:attrNameLst>
                                          <p:attrName>style.rotation</p:attrName>
                                        </p:attrNameLst>
                                      </p:cBhvr>
                                      <p:tavLst>
                                        <p:tav tm="0">
                                          <p:val>
                                            <p:fltVal val="90"/>
                                          </p:val>
                                        </p:tav>
                                        <p:tav tm="100000">
                                          <p:val>
                                            <p:fltVal val="0"/>
                                          </p:val>
                                        </p:tav>
                                      </p:tavLst>
                                    </p:anim>
                                    <p:animEffect transition="in" filter="fade">
                                      <p:cBhvr>
                                        <p:cTn id="43" dur="1000"/>
                                        <p:tgtEl>
                                          <p:spTgt spid="28"/>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27" grpId="0" animBg="1"/>
      <p:bldP spid="8" grpId="0"/>
      <p:bldP spid="28"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9">
            <a:extLst>
              <a:ext uri="{FF2B5EF4-FFF2-40B4-BE49-F238E27FC236}">
                <a16:creationId xmlns:a16="http://schemas.microsoft.com/office/drawing/2014/main" id="{BA79A7CF-01AF-4178-9369-94E0C90EB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9">
            <a:extLst>
              <a:ext uri="{FF2B5EF4-FFF2-40B4-BE49-F238E27FC236}">
                <a16:creationId xmlns:a16="http://schemas.microsoft.com/office/drawing/2014/main" id="{F322608A-C20E-C974-93C1-972FB0746A9D}"/>
              </a:ext>
            </a:extLst>
          </p:cNvPr>
          <p:cNvSpPr>
            <a:spLocks noGrp="1"/>
          </p:cNvSpPr>
          <p:nvPr>
            <p:ph type="title"/>
          </p:nvPr>
        </p:nvSpPr>
        <p:spPr>
          <a:xfrm>
            <a:off x="9034729" y="382340"/>
            <a:ext cx="2705964" cy="1914494"/>
          </a:xfrm>
        </p:spPr>
        <p:txBody>
          <a:bodyPr vert="horz" lIns="91440" tIns="45720" rIns="91440" bIns="45720" rtlCol="0" anchor="ctr">
            <a:normAutofit fontScale="90000"/>
          </a:bodyPr>
          <a:lstStyle/>
          <a:p>
            <a:pPr marL="0" indent="0">
              <a:buNone/>
            </a:pPr>
            <a:r>
              <a:rPr lang="en-US" sz="3700" kern="1200" dirty="0" err="1">
                <a:solidFill>
                  <a:schemeClr val="tx1"/>
                </a:solidFill>
                <a:latin typeface="+mj-lt"/>
                <a:ea typeface="+mj-ea"/>
                <a:cs typeface="+mj-cs"/>
              </a:rPr>
              <a:t>Où</a:t>
            </a:r>
            <a:r>
              <a:rPr lang="en-US" sz="3700" kern="1200" dirty="0">
                <a:solidFill>
                  <a:schemeClr val="tx1"/>
                </a:solidFill>
                <a:latin typeface="+mj-lt"/>
                <a:ea typeface="+mj-ea"/>
                <a:cs typeface="+mj-cs"/>
              </a:rPr>
              <a:t> ?</a:t>
            </a:r>
            <a:r>
              <a:rPr lang="fr-FR" sz="4400" b="1" cap="small" dirty="0">
                <a:solidFill>
                  <a:srgbClr val="0070C0"/>
                </a:solidFill>
              </a:rPr>
              <a:t/>
            </a:r>
            <a:br>
              <a:rPr lang="fr-FR" sz="4400" b="1" cap="small" dirty="0">
                <a:solidFill>
                  <a:srgbClr val="0070C0"/>
                </a:solidFill>
              </a:rPr>
            </a:br>
            <a:r>
              <a:rPr lang="fr-FR" sz="2000" dirty="0"/>
              <a:t>Sur </a:t>
            </a:r>
            <a:r>
              <a:rPr lang="fr-FR" sz="2000" b="1" dirty="0"/>
              <a:t>1 088 établissements (ESMS) ayant répondu</a:t>
            </a:r>
            <a:r>
              <a:rPr lang="fr-FR" sz="2000" dirty="0"/>
              <a:t>, </a:t>
            </a:r>
            <a:br>
              <a:rPr lang="fr-FR" sz="2000" dirty="0"/>
            </a:br>
            <a:r>
              <a:rPr lang="fr-FR" sz="2000" b="1" dirty="0"/>
              <a:t>906</a:t>
            </a:r>
            <a:r>
              <a:rPr lang="fr-FR" sz="2000" dirty="0"/>
              <a:t> pratiquent la médiation animale </a:t>
            </a:r>
            <a:r>
              <a:rPr lang="fr-FR" sz="2000" b="1" dirty="0">
                <a:solidFill>
                  <a:srgbClr val="FF0000"/>
                </a:solidFill>
              </a:rPr>
              <a:t>(84%)</a:t>
            </a:r>
            <a:r>
              <a:rPr lang="fr-FR" sz="4000" dirty="0"/>
              <a:t/>
            </a:r>
            <a:br>
              <a:rPr lang="fr-FR" sz="4000" dirty="0"/>
            </a:br>
            <a:endParaRPr lang="en-US" sz="3700" kern="1200" dirty="0">
              <a:solidFill>
                <a:schemeClr val="tx1"/>
              </a:solidFill>
              <a:latin typeface="+mj-lt"/>
              <a:ea typeface="+mj-ea"/>
              <a:cs typeface="+mj-cs"/>
            </a:endParaRPr>
          </a:p>
        </p:txBody>
      </p:sp>
      <p:sp>
        <p:nvSpPr>
          <p:cNvPr id="33" name="Rectangle 31">
            <a:extLst>
              <a:ext uri="{FF2B5EF4-FFF2-40B4-BE49-F238E27FC236}">
                <a16:creationId xmlns:a16="http://schemas.microsoft.com/office/drawing/2014/main" id="{99413ED5-9ED4-4772-BCE4-2BCAE6B12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357C93-F0CB-4A1C-8F77-4E9063789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F533E9-6690-41A8-A372-4C6C622D0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Espace réservé du contenu 4">
            <a:extLst>
              <a:ext uri="{FF2B5EF4-FFF2-40B4-BE49-F238E27FC236}">
                <a16:creationId xmlns:a16="http://schemas.microsoft.com/office/drawing/2014/main" id="{12FA368B-8212-5A3F-B1BB-6A58D3EBBA1A}"/>
              </a:ext>
            </a:extLst>
          </p:cNvPr>
          <p:cNvPicPr>
            <a:picLocks noChangeAspect="1"/>
          </p:cNvPicPr>
          <p:nvPr/>
        </p:nvPicPr>
        <p:blipFill rotWithShape="1">
          <a:blip r:embed="rId2"/>
          <a:srcRect l="40323" t="23947" r="26977" b="14968"/>
          <a:stretch/>
        </p:blipFill>
        <p:spPr>
          <a:xfrm>
            <a:off x="350577" y="556198"/>
            <a:ext cx="5085921" cy="5344424"/>
          </a:xfrm>
          <a:prstGeom prst="rect">
            <a:avLst/>
          </a:prstGeom>
        </p:spPr>
      </p:pic>
      <p:sp>
        <p:nvSpPr>
          <p:cNvPr id="18" name="Espace réservé du contenu 2">
            <a:extLst>
              <a:ext uri="{FF2B5EF4-FFF2-40B4-BE49-F238E27FC236}">
                <a16:creationId xmlns:a16="http://schemas.microsoft.com/office/drawing/2014/main" id="{E912C45B-B8A5-8718-AAE0-4C7221182EE3}"/>
              </a:ext>
            </a:extLst>
          </p:cNvPr>
          <p:cNvSpPr txBox="1">
            <a:spLocks/>
          </p:cNvSpPr>
          <p:nvPr/>
        </p:nvSpPr>
        <p:spPr>
          <a:xfrm>
            <a:off x="8961358" y="2296834"/>
            <a:ext cx="3155456" cy="3579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000" b="1" cap="small" dirty="0">
                <a:solidFill>
                  <a:srgbClr val="0070C0"/>
                </a:solidFill>
              </a:rPr>
              <a:t>Type d’établissements :</a:t>
            </a:r>
          </a:p>
          <a:p>
            <a:pPr marL="0" indent="0">
              <a:buNone/>
            </a:pPr>
            <a:endParaRPr lang="fr-FR" sz="1800" b="1" cap="small" dirty="0">
              <a:solidFill>
                <a:srgbClr val="0070C0"/>
              </a:solidFill>
            </a:endParaRPr>
          </a:p>
          <a:p>
            <a:pPr>
              <a:buFont typeface="Wingdings" panose="05000000000000000000" pitchFamily="2" charset="2"/>
              <a:buChar char="Ø"/>
            </a:pPr>
            <a:r>
              <a:rPr lang="fr-FR" sz="1800" dirty="0"/>
              <a:t>Majorité liés au </a:t>
            </a:r>
            <a:r>
              <a:rPr lang="fr-FR" sz="1800" b="1" dirty="0">
                <a:solidFill>
                  <a:srgbClr val="0070C0"/>
                </a:solidFill>
              </a:rPr>
              <a:t>handicap</a:t>
            </a:r>
            <a:r>
              <a:rPr lang="fr-FR" sz="1800" dirty="0">
                <a:solidFill>
                  <a:srgbClr val="0070C0"/>
                </a:solidFill>
              </a:rPr>
              <a:t> </a:t>
            </a:r>
            <a:r>
              <a:rPr lang="fr-FR" sz="1800" dirty="0"/>
              <a:t>: IME, MAS, FAM, Foyers de vie, dont centres hospitaliers… </a:t>
            </a:r>
            <a:r>
              <a:rPr lang="fr-FR" sz="1800" b="1" dirty="0">
                <a:solidFill>
                  <a:srgbClr val="0070C0"/>
                </a:solidFill>
              </a:rPr>
              <a:t>(41,7%)</a:t>
            </a:r>
            <a:endParaRPr lang="fr-FR" sz="1400" dirty="0">
              <a:solidFill>
                <a:srgbClr val="0070C0"/>
              </a:solidFill>
            </a:endParaRPr>
          </a:p>
          <a:p>
            <a:pPr>
              <a:buFont typeface="Wingdings" panose="05000000000000000000" pitchFamily="2" charset="2"/>
              <a:buChar char="Ø"/>
            </a:pPr>
            <a:r>
              <a:rPr lang="fr-FR" sz="1800" dirty="0"/>
              <a:t>d’</a:t>
            </a:r>
            <a:r>
              <a:rPr lang="fr-FR" sz="1800" b="1" dirty="0">
                <a:solidFill>
                  <a:srgbClr val="0070C0"/>
                </a:solidFill>
              </a:rPr>
              <a:t>EHPAD (33,4%)</a:t>
            </a:r>
          </a:p>
          <a:p>
            <a:pPr>
              <a:buFont typeface="Wingdings" panose="05000000000000000000" pitchFamily="2" charset="2"/>
              <a:buChar char="Ø"/>
            </a:pPr>
            <a:r>
              <a:rPr lang="fr-FR" sz="1800" dirty="0"/>
              <a:t>Autres : secteurs de la justice (prisons),de l’Aide Sociale à l’Enfance, de l’enfance et la petite enfance</a:t>
            </a:r>
          </a:p>
        </p:txBody>
      </p:sp>
      <p:sp>
        <p:nvSpPr>
          <p:cNvPr id="20" name="Titre 9">
            <a:extLst>
              <a:ext uri="{FF2B5EF4-FFF2-40B4-BE49-F238E27FC236}">
                <a16:creationId xmlns:a16="http://schemas.microsoft.com/office/drawing/2014/main" id="{B0FFEFAA-7A86-69FB-D3FD-EECE1B89A427}"/>
              </a:ext>
            </a:extLst>
          </p:cNvPr>
          <p:cNvSpPr txBox="1">
            <a:spLocks/>
          </p:cNvSpPr>
          <p:nvPr/>
        </p:nvSpPr>
        <p:spPr>
          <a:xfrm>
            <a:off x="4910025" y="346019"/>
            <a:ext cx="3244764" cy="957350"/>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1" cap="small" dirty="0">
                <a:solidFill>
                  <a:srgbClr val="0070C0"/>
                </a:solidFill>
              </a:rPr>
              <a:t/>
            </a:r>
            <a:br>
              <a:rPr lang="fr-FR" sz="2700" b="1" cap="small" dirty="0">
                <a:solidFill>
                  <a:srgbClr val="0070C0"/>
                </a:solidFill>
              </a:rPr>
            </a:br>
            <a:r>
              <a:rPr lang="fr-FR" sz="2700" b="1" cap="small" dirty="0">
                <a:solidFill>
                  <a:srgbClr val="0070C0"/>
                </a:solidFill>
              </a:rPr>
              <a:t>Recensement 2021 de la fondation</a:t>
            </a:r>
            <a:r>
              <a:rPr lang="fr-FR" sz="1600" b="1" cap="small" dirty="0">
                <a:solidFill>
                  <a:srgbClr val="0070C0"/>
                </a:solidFill>
              </a:rPr>
              <a:t/>
            </a:r>
            <a:br>
              <a:rPr lang="fr-FR" sz="1600" b="1" cap="small" dirty="0">
                <a:solidFill>
                  <a:srgbClr val="0070C0"/>
                </a:solidFill>
              </a:rPr>
            </a:br>
            <a:endParaRPr lang="en-US" sz="3700" dirty="0"/>
          </a:p>
        </p:txBody>
      </p:sp>
    </p:spTree>
    <p:extLst>
      <p:ext uri="{BB962C8B-B14F-4D97-AF65-F5344CB8AC3E}">
        <p14:creationId xmlns:p14="http://schemas.microsoft.com/office/powerpoint/2010/main" val="40789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FAPS CH Esquirol 28092023[20230928080009604].mdb"/>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949219427A047B7EA3638E1A9BA55" ma:contentTypeVersion="19" ma:contentTypeDescription="Crée un document." ma:contentTypeScope="" ma:versionID="d4fc540c2a803b7e4d8807ac4d823c14">
  <xsd:schema xmlns:xsd="http://www.w3.org/2001/XMLSchema" xmlns:xs="http://www.w3.org/2001/XMLSchema" xmlns:p="http://schemas.microsoft.com/office/2006/metadata/properties" xmlns:ns2="e4c6a183-0524-4a37-8e36-06453a904f86" xmlns:ns3="1b444141-ec98-4d78-9a7c-15af979d68ad" targetNamespace="http://schemas.microsoft.com/office/2006/metadata/properties" ma:root="true" ma:fieldsID="e9f94df1e9fe4302e956724edd3c2e1a" ns2:_="" ns3:_="">
    <xsd:import namespace="e4c6a183-0524-4a37-8e36-06453a904f86"/>
    <xsd:import namespace="1b444141-ec98-4d78-9a7c-15af979d68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6a183-0524-4a37-8e36-06453a904f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2665edce-09df-4e36-b7f9-ee7c4f0954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444141-ec98-4d78-9a7c-15af979d68ad"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631f669-fc7f-4c66-a060-762ec054168c}" ma:internalName="TaxCatchAll" ma:showField="CatchAllData" ma:web="1b444141-ec98-4d78-9a7c-15af979d68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c6a183-0524-4a37-8e36-06453a904f86">
      <Terms xmlns="http://schemas.microsoft.com/office/infopath/2007/PartnerControls"/>
    </lcf76f155ced4ddcb4097134ff3c332f>
    <TaxCatchAll xmlns="1b444141-ec98-4d78-9a7c-15af979d68ad" xsi:nil="true"/>
  </documentManagement>
</p:properties>
</file>

<file path=customXml/itemProps1.xml><?xml version="1.0" encoding="utf-8"?>
<ds:datastoreItem xmlns:ds="http://schemas.openxmlformats.org/officeDocument/2006/customXml" ds:itemID="{A7F2BF7E-A767-4DD3-B575-1E0BA92D4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6a183-0524-4a37-8e36-06453a904f86"/>
    <ds:schemaRef ds:uri="1b444141-ec98-4d78-9a7c-15af979d6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A084D5-9F59-415D-819B-C41441161554}">
  <ds:schemaRefs>
    <ds:schemaRef ds:uri="http://schemas.microsoft.com/sharepoint/v3/contenttype/forms"/>
  </ds:schemaRefs>
</ds:datastoreItem>
</file>

<file path=customXml/itemProps3.xml><?xml version="1.0" encoding="utf-8"?>
<ds:datastoreItem xmlns:ds="http://schemas.openxmlformats.org/officeDocument/2006/customXml" ds:itemID="{6F8330D4-41A9-48E1-9EE7-FF61F09EF9AC}">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1b444141-ec98-4d78-9a7c-15af979d68ad"/>
    <ds:schemaRef ds:uri="e4c6a183-0524-4a37-8e36-06453a904f86"/>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1524</TotalTime>
  <Words>1188</Words>
  <Application>Microsoft Office PowerPoint</Application>
  <PresentationFormat>Grand écran</PresentationFormat>
  <Paragraphs>150</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Aptos Light</vt:lpstr>
      <vt:lpstr>Arial</vt:lpstr>
      <vt:lpstr>Calibri</vt:lpstr>
      <vt:lpstr>Calibri Light</vt:lpstr>
      <vt:lpstr>Wingdings</vt:lpstr>
      <vt:lpstr>RetrospectVTI</vt:lpstr>
      <vt:lpstr>Thème Office</vt:lpstr>
      <vt:lpstr>Présentation PowerPoint</vt:lpstr>
      <vt:lpstr>Présentation PowerPoint</vt:lpstr>
      <vt:lpstr>Présentation PowerPoint</vt:lpstr>
      <vt:lpstr>Panorama sur la médiation animale</vt:lpstr>
      <vt:lpstr>Conclusion (intelligence humaine) vs IA (intelligence artificielle)</vt:lpstr>
      <vt:lpstr>Bref historique</vt:lpstr>
      <vt:lpstr>Présentation PowerPoint</vt:lpstr>
      <vt:lpstr>Aujourd’hui</vt:lpstr>
      <vt:lpstr>Où ? Sur 1 088 établissements (ESMS) ayant répondu,  906 pratiquent la médiation animale (84%) </vt:lpstr>
      <vt:lpstr>Lieux de la pratique</vt:lpstr>
      <vt:lpstr>Milieu carcéral</vt:lpstr>
      <vt:lpstr>Fréquence de la pratique</vt:lpstr>
      <vt:lpstr>Animaux impliqués</vt:lpstr>
      <vt:lpstr>Présentation PowerPoint</vt:lpstr>
      <vt:lpstr>Présentation PowerPoint</vt:lpstr>
      <vt:lpstr>Présentation PowerPoint</vt:lpstr>
      <vt:lpstr>Présentation PowerPoint</vt:lpstr>
      <vt:lpstr> De nouveaux champs d’expérimentation et de recherche : scolarité ; chien d’assistance judiciaire ; syndrome post-traumatique, bien-être animal…  A tenter : une nouvelle tentative d’harmonisation et de fédération des acteurs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Boris Albrecht</dc:creator>
  <cp:lastModifiedBy>AdminPC</cp:lastModifiedBy>
  <cp:revision>2</cp:revision>
  <dcterms:created xsi:type="dcterms:W3CDTF">2023-04-15T12:51:04Z</dcterms:created>
  <dcterms:modified xsi:type="dcterms:W3CDTF">2023-09-28T06:00:10Z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0x01010080D949219427A047B7EA3638E1A9BA55</vt:lpwstr>
  </property>
  <property fmtid="{D5CDD505-2E9C-101B-9397-08002B2CF9AE}" pid="3" name="MediaServiceImageTags">
    <vt:lpwstr/>
  </property>
</Properties>
</file>