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419" r:id="rId3"/>
    <p:sldId id="307" r:id="rId4"/>
    <p:sldId id="363" r:id="rId5"/>
    <p:sldId id="1391" r:id="rId6"/>
    <p:sldId id="1384" r:id="rId7"/>
    <p:sldId id="1385" r:id="rId8"/>
    <p:sldId id="1506" r:id="rId9"/>
    <p:sldId id="1452" r:id="rId10"/>
    <p:sldId id="394" r:id="rId11"/>
    <p:sldId id="1588" r:id="rId12"/>
    <p:sldId id="1571" r:id="rId13"/>
    <p:sldId id="1589" r:id="rId14"/>
    <p:sldId id="1580" r:id="rId15"/>
    <p:sldId id="1587" r:id="rId16"/>
    <p:sldId id="1528" r:id="rId17"/>
    <p:sldId id="1549" r:id="rId18"/>
    <p:sldId id="1590" r:id="rId19"/>
  </p:sldIdLst>
  <p:sldSz cx="12192000" cy="6858000"/>
  <p:notesSz cx="6858000" cy="9144000"/>
  <p:custDataLst>
    <p:tags r:id="rId2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86216-27F9-4B92-B4B9-0DD93347D5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258DF0-88F7-4415-A6A1-D85CA91B6B7A}">
      <dgm:prSet/>
      <dgm:spPr/>
      <dgm:t>
        <a:bodyPr/>
        <a:lstStyle/>
        <a:p>
          <a:r>
            <a:rPr lang="fr-FR"/>
            <a:t>tension musculaire</a:t>
          </a:r>
          <a:endParaRPr lang="en-US"/>
        </a:p>
      </dgm:t>
    </dgm:pt>
    <dgm:pt modelId="{90776EB2-2220-45ED-B999-A2486918BF9A}" type="parTrans" cxnId="{FD323C39-1FA7-46EC-9D81-2CCF5FA52860}">
      <dgm:prSet/>
      <dgm:spPr/>
      <dgm:t>
        <a:bodyPr/>
        <a:lstStyle/>
        <a:p>
          <a:endParaRPr lang="en-US"/>
        </a:p>
      </dgm:t>
    </dgm:pt>
    <dgm:pt modelId="{91BCA785-F1FC-491D-9539-1368B71279B5}" type="sibTrans" cxnId="{FD323C39-1FA7-46EC-9D81-2CCF5FA52860}">
      <dgm:prSet/>
      <dgm:spPr/>
      <dgm:t>
        <a:bodyPr/>
        <a:lstStyle/>
        <a:p>
          <a:endParaRPr lang="en-US"/>
        </a:p>
      </dgm:t>
    </dgm:pt>
    <dgm:pt modelId="{DC2096A2-351D-4A0C-8E30-665E7D874A77}">
      <dgm:prSet/>
      <dgm:spPr/>
      <dgm:t>
        <a:bodyPr/>
        <a:lstStyle/>
        <a:p>
          <a:r>
            <a:rPr lang="fr-FR"/>
            <a:t>poids du corps vers l’arrière</a:t>
          </a:r>
          <a:endParaRPr lang="en-US"/>
        </a:p>
      </dgm:t>
    </dgm:pt>
    <dgm:pt modelId="{968F885D-85F8-406B-9DA5-5607B11F1410}" type="parTrans" cxnId="{2B2C65B2-D84B-4324-A362-CB96526F923D}">
      <dgm:prSet/>
      <dgm:spPr/>
      <dgm:t>
        <a:bodyPr/>
        <a:lstStyle/>
        <a:p>
          <a:endParaRPr lang="en-US"/>
        </a:p>
      </dgm:t>
    </dgm:pt>
    <dgm:pt modelId="{EE6189F5-C121-41DB-A2C7-C1278D670424}" type="sibTrans" cxnId="{2B2C65B2-D84B-4324-A362-CB96526F923D}">
      <dgm:prSet/>
      <dgm:spPr/>
      <dgm:t>
        <a:bodyPr/>
        <a:lstStyle/>
        <a:p>
          <a:endParaRPr lang="en-US"/>
        </a:p>
      </dgm:t>
    </dgm:pt>
    <dgm:pt modelId="{0C3A4617-0B33-46D6-A79B-976FB8F7C7A2}">
      <dgm:prSet/>
      <dgm:spPr/>
      <dgm:t>
        <a:bodyPr/>
        <a:lstStyle/>
        <a:p>
          <a:r>
            <a:rPr lang="fr-FR"/>
            <a:t>tête: basse</a:t>
          </a:r>
          <a:endParaRPr lang="en-US"/>
        </a:p>
      </dgm:t>
    </dgm:pt>
    <dgm:pt modelId="{A25D9633-C4B1-4AAE-9EF6-3C427FDCBA7D}" type="parTrans" cxnId="{BE3F2AEE-9498-42B3-84F8-53202847B771}">
      <dgm:prSet/>
      <dgm:spPr/>
      <dgm:t>
        <a:bodyPr/>
        <a:lstStyle/>
        <a:p>
          <a:endParaRPr lang="en-US"/>
        </a:p>
      </dgm:t>
    </dgm:pt>
    <dgm:pt modelId="{DB8F61C6-F625-435E-8E4A-D983FF9ABF23}" type="sibTrans" cxnId="{BE3F2AEE-9498-42B3-84F8-53202847B771}">
      <dgm:prSet/>
      <dgm:spPr/>
      <dgm:t>
        <a:bodyPr/>
        <a:lstStyle/>
        <a:p>
          <a:endParaRPr lang="en-US"/>
        </a:p>
      </dgm:t>
    </dgm:pt>
    <dgm:pt modelId="{194B94E4-BF9E-424A-A868-7B6ACEC7BE79}">
      <dgm:prSet/>
      <dgm:spPr/>
      <dgm:t>
        <a:bodyPr/>
        <a:lstStyle/>
        <a:p>
          <a:r>
            <a:rPr lang="fr-FR" dirty="0"/>
            <a:t>regard: yeux ouverts, « coups d’œil », vigilant</a:t>
          </a:r>
          <a:endParaRPr lang="en-US" dirty="0"/>
        </a:p>
      </dgm:t>
    </dgm:pt>
    <dgm:pt modelId="{5DD30ED7-4800-41B4-99A7-18F648DF8D62}" type="parTrans" cxnId="{B3022CD4-2297-46FE-A4C6-89FD0D6D21C8}">
      <dgm:prSet/>
      <dgm:spPr/>
      <dgm:t>
        <a:bodyPr/>
        <a:lstStyle/>
        <a:p>
          <a:endParaRPr lang="en-US"/>
        </a:p>
      </dgm:t>
    </dgm:pt>
    <dgm:pt modelId="{50B04585-E918-4203-A1AB-DED269F2C273}" type="sibTrans" cxnId="{B3022CD4-2297-46FE-A4C6-89FD0D6D21C8}">
      <dgm:prSet/>
      <dgm:spPr/>
      <dgm:t>
        <a:bodyPr/>
        <a:lstStyle/>
        <a:p>
          <a:endParaRPr lang="en-US"/>
        </a:p>
      </dgm:t>
    </dgm:pt>
    <dgm:pt modelId="{FE061497-AC17-4537-A654-9943932CEA89}">
      <dgm:prSet/>
      <dgm:spPr/>
      <dgm:t>
        <a:bodyPr/>
        <a:lstStyle/>
        <a:p>
          <a:r>
            <a:rPr lang="fr-FR" dirty="0"/>
            <a:t>oreilles: en arrière</a:t>
          </a:r>
          <a:endParaRPr lang="en-US" dirty="0"/>
        </a:p>
      </dgm:t>
    </dgm:pt>
    <dgm:pt modelId="{9B208A69-4B0D-48DB-8047-0BBF858F0139}" type="parTrans" cxnId="{7A9557C4-E8FC-4C2C-A697-DE560F295ACF}">
      <dgm:prSet/>
      <dgm:spPr/>
      <dgm:t>
        <a:bodyPr/>
        <a:lstStyle/>
        <a:p>
          <a:endParaRPr lang="en-US"/>
        </a:p>
      </dgm:t>
    </dgm:pt>
    <dgm:pt modelId="{61AB6F4C-5EB9-4B2E-91B6-B12767551153}" type="sibTrans" cxnId="{7A9557C4-E8FC-4C2C-A697-DE560F295ACF}">
      <dgm:prSet/>
      <dgm:spPr/>
      <dgm:t>
        <a:bodyPr/>
        <a:lstStyle/>
        <a:p>
          <a:endParaRPr lang="en-US"/>
        </a:p>
      </dgm:t>
    </dgm:pt>
    <dgm:pt modelId="{B00D0FF1-8370-4ED0-B1A1-D53D44A27D30}">
      <dgm:prSet/>
      <dgm:spPr/>
      <dgm:t>
        <a:bodyPr/>
        <a:lstStyle/>
        <a:p>
          <a:r>
            <a:rPr lang="fr-FR"/>
            <a:t>queue: basse</a:t>
          </a:r>
          <a:endParaRPr lang="en-US"/>
        </a:p>
      </dgm:t>
    </dgm:pt>
    <dgm:pt modelId="{AD588B8A-6D31-431C-8C30-ABC12AA49842}" type="parTrans" cxnId="{57B2D460-0A33-45F0-82ED-B1EF1C639277}">
      <dgm:prSet/>
      <dgm:spPr/>
      <dgm:t>
        <a:bodyPr/>
        <a:lstStyle/>
        <a:p>
          <a:endParaRPr lang="en-US"/>
        </a:p>
      </dgm:t>
    </dgm:pt>
    <dgm:pt modelId="{0F86FB0E-FF84-4788-AEB9-2659D1E2FDAD}" type="sibTrans" cxnId="{57B2D460-0A33-45F0-82ED-B1EF1C639277}">
      <dgm:prSet/>
      <dgm:spPr/>
      <dgm:t>
        <a:bodyPr/>
        <a:lstStyle/>
        <a:p>
          <a:endParaRPr lang="en-US"/>
        </a:p>
      </dgm:t>
    </dgm:pt>
    <dgm:pt modelId="{DCBAA812-80FD-47B9-B75C-2C28B83EC551}">
      <dgm:prSet/>
      <dgm:spPr/>
      <dgm:t>
        <a:bodyPr/>
        <a:lstStyle/>
        <a:p>
          <a:r>
            <a:rPr lang="en-US" dirty="0"/>
            <a:t>Posture </a:t>
          </a:r>
          <a:r>
            <a:rPr lang="en-US" dirty="0" err="1"/>
            <a:t>basse</a:t>
          </a:r>
          <a:endParaRPr lang="en-US" dirty="0"/>
        </a:p>
      </dgm:t>
    </dgm:pt>
    <dgm:pt modelId="{357452EB-7EC7-4AF1-985D-BEFEC056F8BF}" type="parTrans" cxnId="{FC1F10D7-FCD3-418E-B0A4-F78923BF898A}">
      <dgm:prSet/>
      <dgm:spPr/>
      <dgm:t>
        <a:bodyPr/>
        <a:lstStyle/>
        <a:p>
          <a:endParaRPr lang="fr-FR"/>
        </a:p>
      </dgm:t>
    </dgm:pt>
    <dgm:pt modelId="{7C572F78-E59C-45AA-BCF7-864E005066ED}" type="sibTrans" cxnId="{FC1F10D7-FCD3-418E-B0A4-F78923BF898A}">
      <dgm:prSet/>
      <dgm:spPr/>
      <dgm:t>
        <a:bodyPr/>
        <a:lstStyle/>
        <a:p>
          <a:endParaRPr lang="fr-FR"/>
        </a:p>
      </dgm:t>
    </dgm:pt>
    <dgm:pt modelId="{1C9C5EC9-3CBA-4A87-B4F4-AD26B461EBBE}">
      <dgm:prSet/>
      <dgm:spPr/>
      <dgm:t>
        <a:bodyPr/>
        <a:lstStyle/>
        <a:p>
          <a:r>
            <a:rPr lang="fr-FR"/>
            <a:t>fuite, cherche à se cacher</a:t>
          </a:r>
          <a:endParaRPr lang="en-US" dirty="0"/>
        </a:p>
      </dgm:t>
    </dgm:pt>
    <dgm:pt modelId="{F2F0596F-20E5-4E02-880F-99C8C8A36C09}" type="parTrans" cxnId="{9AE40754-D348-4771-8562-88214CF2D44F}">
      <dgm:prSet/>
      <dgm:spPr/>
      <dgm:t>
        <a:bodyPr/>
        <a:lstStyle/>
        <a:p>
          <a:endParaRPr lang="fr-FR"/>
        </a:p>
      </dgm:t>
    </dgm:pt>
    <dgm:pt modelId="{D7C9AFB6-F540-4F2E-8C34-674E488D1EDB}" type="sibTrans" cxnId="{9AE40754-D348-4771-8562-88214CF2D44F}">
      <dgm:prSet/>
      <dgm:spPr/>
      <dgm:t>
        <a:bodyPr/>
        <a:lstStyle/>
        <a:p>
          <a:endParaRPr lang="fr-FR"/>
        </a:p>
      </dgm:t>
    </dgm:pt>
    <dgm:pt modelId="{850EAA60-084D-44FD-8585-49055DD4D497}" type="pres">
      <dgm:prSet presAssocID="{42986216-27F9-4B92-B4B9-0DD93347D5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5453D4A-EA67-44A4-9927-EE7EEEAD7040}" type="pres">
      <dgm:prSet presAssocID="{ED258DF0-88F7-4415-A6A1-D85CA91B6B7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8C74D4-CE29-4ABE-8F6A-127F7148B44B}" type="pres">
      <dgm:prSet presAssocID="{91BCA785-F1FC-491D-9539-1368B71279B5}" presName="sibTrans" presStyleCnt="0"/>
      <dgm:spPr/>
    </dgm:pt>
    <dgm:pt modelId="{C42B98BD-3B5E-42A9-B708-31D96CE3469C}" type="pres">
      <dgm:prSet presAssocID="{DC2096A2-351D-4A0C-8E30-665E7D874A77}" presName="node" presStyleLbl="node1" presStyleIdx="1" presStyleCnt="8" custLinFactNeighborX="-24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588406-969B-4787-A15F-3AA7031C4987}" type="pres">
      <dgm:prSet presAssocID="{EE6189F5-C121-41DB-A2C7-C1278D670424}" presName="sibTrans" presStyleCnt="0"/>
      <dgm:spPr/>
    </dgm:pt>
    <dgm:pt modelId="{27921A59-16BF-4157-BF65-BC51E6332774}" type="pres">
      <dgm:prSet presAssocID="{0C3A4617-0B33-46D6-A79B-976FB8F7C7A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F078D8-BE66-4EFC-B8D9-5CFD45C7B4AC}" type="pres">
      <dgm:prSet presAssocID="{DB8F61C6-F625-435E-8E4A-D983FF9ABF23}" presName="sibTrans" presStyleCnt="0"/>
      <dgm:spPr/>
    </dgm:pt>
    <dgm:pt modelId="{23D65CA5-9A24-435E-ABF0-8DE786B45A5D}" type="pres">
      <dgm:prSet presAssocID="{194B94E4-BF9E-424A-A868-7B6ACEC7BE7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396169-3C26-41C5-9237-F5B2662E86C2}" type="pres">
      <dgm:prSet presAssocID="{50B04585-E918-4203-A1AB-DED269F2C273}" presName="sibTrans" presStyleCnt="0"/>
      <dgm:spPr/>
    </dgm:pt>
    <dgm:pt modelId="{1B26F0EC-27BB-4B43-98D9-9180FF5A3448}" type="pres">
      <dgm:prSet presAssocID="{FE061497-AC17-4537-A654-9943932CEA8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25E85F-54BF-4265-9E27-8C20A42489B8}" type="pres">
      <dgm:prSet presAssocID="{61AB6F4C-5EB9-4B2E-91B6-B12767551153}" presName="sibTrans" presStyleCnt="0"/>
      <dgm:spPr/>
    </dgm:pt>
    <dgm:pt modelId="{114593E3-1214-4C65-9F5C-A9CD71BE32C6}" type="pres">
      <dgm:prSet presAssocID="{1C9C5EC9-3CBA-4A87-B4F4-AD26B461EBB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B50AE2-715D-4FEF-B12D-AC002D84ACC9}" type="pres">
      <dgm:prSet presAssocID="{D7C9AFB6-F540-4F2E-8C34-674E488D1EDB}" presName="sibTrans" presStyleCnt="0"/>
      <dgm:spPr/>
    </dgm:pt>
    <dgm:pt modelId="{2539D4F0-2F7B-4D97-8EF2-2D243FF00710}" type="pres">
      <dgm:prSet presAssocID="{B00D0FF1-8370-4ED0-B1A1-D53D44A27D3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39F144-E1F1-4CA3-886C-1974920A25DD}" type="pres">
      <dgm:prSet presAssocID="{0F86FB0E-FF84-4788-AEB9-2659D1E2FDAD}" presName="sibTrans" presStyleCnt="0"/>
      <dgm:spPr/>
    </dgm:pt>
    <dgm:pt modelId="{0FA27A0A-24A9-4B57-98DD-8DEDF4EF1464}" type="pres">
      <dgm:prSet presAssocID="{DCBAA812-80FD-47B9-B75C-2C28B83EC551}" presName="node" presStyleLbl="node1" presStyleIdx="7" presStyleCnt="8" custLinFactNeighborX="-3692" custLinFactNeighborY="-35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FC9FA1-EBC3-439D-8F43-5A2E7ABF3422}" type="presOf" srcId="{ED258DF0-88F7-4415-A6A1-D85CA91B6B7A}" destId="{45453D4A-EA67-44A4-9927-EE7EEEAD7040}" srcOrd="0" destOrd="0" presId="urn:microsoft.com/office/officeart/2005/8/layout/default"/>
    <dgm:cxn modelId="{AD9B85D7-A37B-41F7-8109-DDF5C0667A68}" type="presOf" srcId="{42986216-27F9-4B92-B4B9-0DD93347D5FE}" destId="{850EAA60-084D-44FD-8585-49055DD4D497}" srcOrd="0" destOrd="0" presId="urn:microsoft.com/office/officeart/2005/8/layout/default"/>
    <dgm:cxn modelId="{5B0F8523-0118-43E5-8CA5-2686159B656C}" type="presOf" srcId="{194B94E4-BF9E-424A-A868-7B6ACEC7BE79}" destId="{23D65CA5-9A24-435E-ABF0-8DE786B45A5D}" srcOrd="0" destOrd="0" presId="urn:microsoft.com/office/officeart/2005/8/layout/default"/>
    <dgm:cxn modelId="{BE3F2AEE-9498-42B3-84F8-53202847B771}" srcId="{42986216-27F9-4B92-B4B9-0DD93347D5FE}" destId="{0C3A4617-0B33-46D6-A79B-976FB8F7C7A2}" srcOrd="2" destOrd="0" parTransId="{A25D9633-C4B1-4AAE-9EF6-3C427FDCBA7D}" sibTransId="{DB8F61C6-F625-435E-8E4A-D983FF9ABF23}"/>
    <dgm:cxn modelId="{FD323C39-1FA7-46EC-9D81-2CCF5FA52860}" srcId="{42986216-27F9-4B92-B4B9-0DD93347D5FE}" destId="{ED258DF0-88F7-4415-A6A1-D85CA91B6B7A}" srcOrd="0" destOrd="0" parTransId="{90776EB2-2220-45ED-B999-A2486918BF9A}" sibTransId="{91BCA785-F1FC-491D-9539-1368B71279B5}"/>
    <dgm:cxn modelId="{E8B3C8A9-93DD-4CA5-845D-3BF0B71D588D}" type="presOf" srcId="{DCBAA812-80FD-47B9-B75C-2C28B83EC551}" destId="{0FA27A0A-24A9-4B57-98DD-8DEDF4EF1464}" srcOrd="0" destOrd="0" presId="urn:microsoft.com/office/officeart/2005/8/layout/default"/>
    <dgm:cxn modelId="{9AE40754-D348-4771-8562-88214CF2D44F}" srcId="{42986216-27F9-4B92-B4B9-0DD93347D5FE}" destId="{1C9C5EC9-3CBA-4A87-B4F4-AD26B461EBBE}" srcOrd="5" destOrd="0" parTransId="{F2F0596F-20E5-4E02-880F-99C8C8A36C09}" sibTransId="{D7C9AFB6-F540-4F2E-8C34-674E488D1EDB}"/>
    <dgm:cxn modelId="{421771C5-B397-4A07-89ED-E29131D22788}" type="presOf" srcId="{DC2096A2-351D-4A0C-8E30-665E7D874A77}" destId="{C42B98BD-3B5E-42A9-B708-31D96CE3469C}" srcOrd="0" destOrd="0" presId="urn:microsoft.com/office/officeart/2005/8/layout/default"/>
    <dgm:cxn modelId="{FC1F10D7-FCD3-418E-B0A4-F78923BF898A}" srcId="{42986216-27F9-4B92-B4B9-0DD93347D5FE}" destId="{DCBAA812-80FD-47B9-B75C-2C28B83EC551}" srcOrd="7" destOrd="0" parTransId="{357452EB-7EC7-4AF1-985D-BEFEC056F8BF}" sibTransId="{7C572F78-E59C-45AA-BCF7-864E005066ED}"/>
    <dgm:cxn modelId="{D4697111-3A8F-4C54-B142-85E6498F8BBC}" type="presOf" srcId="{B00D0FF1-8370-4ED0-B1A1-D53D44A27D30}" destId="{2539D4F0-2F7B-4D97-8EF2-2D243FF00710}" srcOrd="0" destOrd="0" presId="urn:microsoft.com/office/officeart/2005/8/layout/default"/>
    <dgm:cxn modelId="{2B2C65B2-D84B-4324-A362-CB96526F923D}" srcId="{42986216-27F9-4B92-B4B9-0DD93347D5FE}" destId="{DC2096A2-351D-4A0C-8E30-665E7D874A77}" srcOrd="1" destOrd="0" parTransId="{968F885D-85F8-406B-9DA5-5607B11F1410}" sibTransId="{EE6189F5-C121-41DB-A2C7-C1278D670424}"/>
    <dgm:cxn modelId="{F2766DA0-72E7-4850-BFA9-A1F1F5E81242}" type="presOf" srcId="{FE061497-AC17-4537-A654-9943932CEA89}" destId="{1B26F0EC-27BB-4B43-98D9-9180FF5A3448}" srcOrd="0" destOrd="0" presId="urn:microsoft.com/office/officeart/2005/8/layout/default"/>
    <dgm:cxn modelId="{7A9557C4-E8FC-4C2C-A697-DE560F295ACF}" srcId="{42986216-27F9-4B92-B4B9-0DD93347D5FE}" destId="{FE061497-AC17-4537-A654-9943932CEA89}" srcOrd="4" destOrd="0" parTransId="{9B208A69-4B0D-48DB-8047-0BBF858F0139}" sibTransId="{61AB6F4C-5EB9-4B2E-91B6-B12767551153}"/>
    <dgm:cxn modelId="{57B2D460-0A33-45F0-82ED-B1EF1C639277}" srcId="{42986216-27F9-4B92-B4B9-0DD93347D5FE}" destId="{B00D0FF1-8370-4ED0-B1A1-D53D44A27D30}" srcOrd="6" destOrd="0" parTransId="{AD588B8A-6D31-431C-8C30-ABC12AA49842}" sibTransId="{0F86FB0E-FF84-4788-AEB9-2659D1E2FDAD}"/>
    <dgm:cxn modelId="{C72530EF-48E7-4599-B091-90DA9DD19AE3}" type="presOf" srcId="{1C9C5EC9-3CBA-4A87-B4F4-AD26B461EBBE}" destId="{114593E3-1214-4C65-9F5C-A9CD71BE32C6}" srcOrd="0" destOrd="0" presId="urn:microsoft.com/office/officeart/2005/8/layout/default"/>
    <dgm:cxn modelId="{B3022CD4-2297-46FE-A4C6-89FD0D6D21C8}" srcId="{42986216-27F9-4B92-B4B9-0DD93347D5FE}" destId="{194B94E4-BF9E-424A-A868-7B6ACEC7BE79}" srcOrd="3" destOrd="0" parTransId="{5DD30ED7-4800-41B4-99A7-18F648DF8D62}" sibTransId="{50B04585-E918-4203-A1AB-DED269F2C273}"/>
    <dgm:cxn modelId="{6E8088CC-E3B4-4DD8-B5FD-C84ACEC8DC1B}" type="presOf" srcId="{0C3A4617-0B33-46D6-A79B-976FB8F7C7A2}" destId="{27921A59-16BF-4157-BF65-BC51E6332774}" srcOrd="0" destOrd="0" presId="urn:microsoft.com/office/officeart/2005/8/layout/default"/>
    <dgm:cxn modelId="{8D47F7D9-23C6-410D-9120-E047DF5F7C5A}" type="presParOf" srcId="{850EAA60-084D-44FD-8585-49055DD4D497}" destId="{45453D4A-EA67-44A4-9927-EE7EEEAD7040}" srcOrd="0" destOrd="0" presId="urn:microsoft.com/office/officeart/2005/8/layout/default"/>
    <dgm:cxn modelId="{D0C71B40-35C7-48C9-8246-D175ECD1286C}" type="presParOf" srcId="{850EAA60-084D-44FD-8585-49055DD4D497}" destId="{758C74D4-CE29-4ABE-8F6A-127F7148B44B}" srcOrd="1" destOrd="0" presId="urn:microsoft.com/office/officeart/2005/8/layout/default"/>
    <dgm:cxn modelId="{12D35FEA-990F-4717-9A3B-1AFA1D8A8625}" type="presParOf" srcId="{850EAA60-084D-44FD-8585-49055DD4D497}" destId="{C42B98BD-3B5E-42A9-B708-31D96CE3469C}" srcOrd="2" destOrd="0" presId="urn:microsoft.com/office/officeart/2005/8/layout/default"/>
    <dgm:cxn modelId="{070A37F1-3977-44A3-BC4C-EED6739DC942}" type="presParOf" srcId="{850EAA60-084D-44FD-8585-49055DD4D497}" destId="{94588406-969B-4787-A15F-3AA7031C4987}" srcOrd="3" destOrd="0" presId="urn:microsoft.com/office/officeart/2005/8/layout/default"/>
    <dgm:cxn modelId="{50841D85-93D3-4B81-9E28-083FD1ADC92D}" type="presParOf" srcId="{850EAA60-084D-44FD-8585-49055DD4D497}" destId="{27921A59-16BF-4157-BF65-BC51E6332774}" srcOrd="4" destOrd="0" presId="urn:microsoft.com/office/officeart/2005/8/layout/default"/>
    <dgm:cxn modelId="{33EEBC57-B149-4B0B-9025-5DBA1CEC14C9}" type="presParOf" srcId="{850EAA60-084D-44FD-8585-49055DD4D497}" destId="{92F078D8-BE66-4EFC-B8D9-5CFD45C7B4AC}" srcOrd="5" destOrd="0" presId="urn:microsoft.com/office/officeart/2005/8/layout/default"/>
    <dgm:cxn modelId="{6D1F8450-6C9C-44B9-B236-D3ED84764AFF}" type="presParOf" srcId="{850EAA60-084D-44FD-8585-49055DD4D497}" destId="{23D65CA5-9A24-435E-ABF0-8DE786B45A5D}" srcOrd="6" destOrd="0" presId="urn:microsoft.com/office/officeart/2005/8/layout/default"/>
    <dgm:cxn modelId="{6F1D1D3F-4BA2-4474-950C-B83EE9713693}" type="presParOf" srcId="{850EAA60-084D-44FD-8585-49055DD4D497}" destId="{B8396169-3C26-41C5-9237-F5B2662E86C2}" srcOrd="7" destOrd="0" presId="urn:microsoft.com/office/officeart/2005/8/layout/default"/>
    <dgm:cxn modelId="{B10E4931-B940-4994-8CBB-7928E6144B0A}" type="presParOf" srcId="{850EAA60-084D-44FD-8585-49055DD4D497}" destId="{1B26F0EC-27BB-4B43-98D9-9180FF5A3448}" srcOrd="8" destOrd="0" presId="urn:microsoft.com/office/officeart/2005/8/layout/default"/>
    <dgm:cxn modelId="{B1C168EA-E6FF-4B78-B779-BA7C2C7728C4}" type="presParOf" srcId="{850EAA60-084D-44FD-8585-49055DD4D497}" destId="{8825E85F-54BF-4265-9E27-8C20A42489B8}" srcOrd="9" destOrd="0" presId="urn:microsoft.com/office/officeart/2005/8/layout/default"/>
    <dgm:cxn modelId="{D3758301-47E7-4F38-88D4-5EFF4FA22093}" type="presParOf" srcId="{850EAA60-084D-44FD-8585-49055DD4D497}" destId="{114593E3-1214-4C65-9F5C-A9CD71BE32C6}" srcOrd="10" destOrd="0" presId="urn:microsoft.com/office/officeart/2005/8/layout/default"/>
    <dgm:cxn modelId="{69E8F510-5AA0-4FD5-99EC-7BB9CB22D0BD}" type="presParOf" srcId="{850EAA60-084D-44FD-8585-49055DD4D497}" destId="{1EB50AE2-715D-4FEF-B12D-AC002D84ACC9}" srcOrd="11" destOrd="0" presId="urn:microsoft.com/office/officeart/2005/8/layout/default"/>
    <dgm:cxn modelId="{4E3A41F6-FC05-4D79-B418-18230B4D2A91}" type="presParOf" srcId="{850EAA60-084D-44FD-8585-49055DD4D497}" destId="{2539D4F0-2F7B-4D97-8EF2-2D243FF00710}" srcOrd="12" destOrd="0" presId="urn:microsoft.com/office/officeart/2005/8/layout/default"/>
    <dgm:cxn modelId="{3628889B-158F-4C89-96C1-63A575ABC7EE}" type="presParOf" srcId="{850EAA60-084D-44FD-8585-49055DD4D497}" destId="{8339F144-E1F1-4CA3-886C-1974920A25DD}" srcOrd="13" destOrd="0" presId="urn:microsoft.com/office/officeart/2005/8/layout/default"/>
    <dgm:cxn modelId="{4A260917-3E55-4405-A9E2-5CB74C52FC16}" type="presParOf" srcId="{850EAA60-084D-44FD-8585-49055DD4D497}" destId="{0FA27A0A-24A9-4B57-98DD-8DEDF4EF146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28D8F-2132-43D4-9538-0C679E7AE2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D6124-FFE6-4AA8-BABE-12F606DF51A9}">
      <dgm:prSet/>
      <dgm:spPr/>
      <dgm:t>
        <a:bodyPr/>
        <a:lstStyle/>
        <a:p>
          <a:r>
            <a:rPr lang="fr-FR"/>
            <a:t>halètement</a:t>
          </a:r>
          <a:endParaRPr lang="en-US"/>
        </a:p>
      </dgm:t>
    </dgm:pt>
    <dgm:pt modelId="{5C005868-8AC2-4372-A9CA-6066059D946B}" type="parTrans" cxnId="{178ECDA7-69E2-4FAA-A6C2-907DE64A1B9A}">
      <dgm:prSet/>
      <dgm:spPr/>
      <dgm:t>
        <a:bodyPr/>
        <a:lstStyle/>
        <a:p>
          <a:endParaRPr lang="en-US"/>
        </a:p>
      </dgm:t>
    </dgm:pt>
    <dgm:pt modelId="{28FCBF95-6B1E-4818-85BC-187EFEDC3F38}" type="sibTrans" cxnId="{178ECDA7-69E2-4FAA-A6C2-907DE64A1B9A}">
      <dgm:prSet/>
      <dgm:spPr/>
      <dgm:t>
        <a:bodyPr/>
        <a:lstStyle/>
        <a:p>
          <a:endParaRPr lang="en-US"/>
        </a:p>
      </dgm:t>
    </dgm:pt>
    <dgm:pt modelId="{33DBAB1B-7ED4-4706-BCD0-187BE563890E}">
      <dgm:prSet/>
      <dgm:spPr/>
      <dgm:t>
        <a:bodyPr/>
        <a:lstStyle/>
        <a:p>
          <a:r>
            <a:rPr lang="fr-FR" dirty="0"/>
            <a:t>lèche sa truffe</a:t>
          </a:r>
          <a:endParaRPr lang="en-US" dirty="0"/>
        </a:p>
      </dgm:t>
    </dgm:pt>
    <dgm:pt modelId="{BF1083D2-2B48-44C8-913F-6F564F0E9CDD}" type="parTrans" cxnId="{DFC010AE-B096-419A-9ACB-3292E7A87230}">
      <dgm:prSet/>
      <dgm:spPr/>
      <dgm:t>
        <a:bodyPr/>
        <a:lstStyle/>
        <a:p>
          <a:endParaRPr lang="en-US"/>
        </a:p>
      </dgm:t>
    </dgm:pt>
    <dgm:pt modelId="{E5981FA0-807D-47EC-9085-D12C267DA3C1}" type="sibTrans" cxnId="{DFC010AE-B096-419A-9ACB-3292E7A87230}">
      <dgm:prSet/>
      <dgm:spPr/>
      <dgm:t>
        <a:bodyPr/>
        <a:lstStyle/>
        <a:p>
          <a:endParaRPr lang="en-US"/>
        </a:p>
      </dgm:t>
    </dgm:pt>
    <dgm:pt modelId="{EE5FA883-1EBE-4D65-AEA9-EEF159EEDAF3}">
      <dgm:prSet/>
      <dgm:spPr/>
      <dgm:t>
        <a:bodyPr/>
        <a:lstStyle/>
        <a:p>
          <a:r>
            <a:rPr lang="en-US" dirty="0"/>
            <a:t>Locomotion lente</a:t>
          </a:r>
        </a:p>
      </dgm:t>
    </dgm:pt>
    <dgm:pt modelId="{818E439A-2598-4685-8CFA-103AEC839B16}" type="parTrans" cxnId="{47C533B1-4B38-4520-834A-3F870CDEC96D}">
      <dgm:prSet/>
      <dgm:spPr/>
      <dgm:t>
        <a:bodyPr/>
        <a:lstStyle/>
        <a:p>
          <a:endParaRPr lang="en-US"/>
        </a:p>
      </dgm:t>
    </dgm:pt>
    <dgm:pt modelId="{22877C0B-82DE-4062-A4E4-81A8D49D44CB}" type="sibTrans" cxnId="{47C533B1-4B38-4520-834A-3F870CDEC96D}">
      <dgm:prSet/>
      <dgm:spPr/>
      <dgm:t>
        <a:bodyPr/>
        <a:lstStyle/>
        <a:p>
          <a:endParaRPr lang="en-US"/>
        </a:p>
      </dgm:t>
    </dgm:pt>
    <dgm:pt modelId="{EDF2EF08-79AD-4D71-B440-003A5001FD4A}">
      <dgm:prSet/>
      <dgm:spPr/>
      <dgm:t>
        <a:bodyPr/>
        <a:lstStyle/>
        <a:p>
          <a:r>
            <a:rPr lang="fr-FR"/>
            <a:t>baille</a:t>
          </a:r>
          <a:endParaRPr lang="en-US"/>
        </a:p>
      </dgm:t>
    </dgm:pt>
    <dgm:pt modelId="{AF7B95E5-5D77-4F87-A99F-64681126DFF5}" type="parTrans" cxnId="{7118E10E-D887-41A0-99AD-71B188B41A69}">
      <dgm:prSet/>
      <dgm:spPr/>
      <dgm:t>
        <a:bodyPr/>
        <a:lstStyle/>
        <a:p>
          <a:endParaRPr lang="en-US"/>
        </a:p>
      </dgm:t>
    </dgm:pt>
    <dgm:pt modelId="{53A8E825-9BD6-4F92-B6F2-2A3F8B22AFD1}" type="sibTrans" cxnId="{7118E10E-D887-41A0-99AD-71B188B41A69}">
      <dgm:prSet/>
      <dgm:spPr/>
      <dgm:t>
        <a:bodyPr/>
        <a:lstStyle/>
        <a:p>
          <a:endParaRPr lang="en-US"/>
        </a:p>
      </dgm:t>
    </dgm:pt>
    <dgm:pt modelId="{51C32148-BDB7-4FFB-8222-00CA13135388}">
      <dgm:prSet/>
      <dgm:spPr/>
      <dgm:t>
        <a:bodyPr/>
        <a:lstStyle/>
        <a:p>
          <a:r>
            <a:rPr lang="fr-FR"/>
            <a:t>refuse de manger</a:t>
          </a:r>
          <a:endParaRPr lang="en-US"/>
        </a:p>
      </dgm:t>
    </dgm:pt>
    <dgm:pt modelId="{3B496481-43C9-4EDE-9824-31A4666CF996}" type="parTrans" cxnId="{F4A73305-2B5C-4C17-BD4E-DDE907335EE2}">
      <dgm:prSet/>
      <dgm:spPr/>
      <dgm:t>
        <a:bodyPr/>
        <a:lstStyle/>
        <a:p>
          <a:endParaRPr lang="en-US"/>
        </a:p>
      </dgm:t>
    </dgm:pt>
    <dgm:pt modelId="{971452F4-AB0B-4824-A476-76A29867CA22}" type="sibTrans" cxnId="{F4A73305-2B5C-4C17-BD4E-DDE907335EE2}">
      <dgm:prSet/>
      <dgm:spPr/>
      <dgm:t>
        <a:bodyPr/>
        <a:lstStyle/>
        <a:p>
          <a:endParaRPr lang="en-US"/>
        </a:p>
      </dgm:t>
    </dgm:pt>
    <dgm:pt modelId="{0C4093FF-18D6-4F5C-94E6-E690165D5A25}">
      <dgm:prSet/>
      <dgm:spPr/>
      <dgm:t>
        <a:bodyPr/>
        <a:lstStyle/>
        <a:p>
          <a:r>
            <a:rPr lang="fr-FR"/>
            <a:t>regard fuyant, « air fatigué », posture vers l’arrière</a:t>
          </a:r>
          <a:endParaRPr lang="en-US"/>
        </a:p>
      </dgm:t>
    </dgm:pt>
    <dgm:pt modelId="{D6D601F7-8F11-405B-B95C-280FFDC5AE1B}" type="parTrans" cxnId="{C90D2069-932A-4C17-AEDD-083F1F006969}">
      <dgm:prSet/>
      <dgm:spPr/>
      <dgm:t>
        <a:bodyPr/>
        <a:lstStyle/>
        <a:p>
          <a:endParaRPr lang="en-US"/>
        </a:p>
      </dgm:t>
    </dgm:pt>
    <dgm:pt modelId="{7E137892-BF56-4146-A6DE-D3A60AB8A24A}" type="sibTrans" cxnId="{C90D2069-932A-4C17-AEDD-083F1F006969}">
      <dgm:prSet/>
      <dgm:spPr/>
      <dgm:t>
        <a:bodyPr/>
        <a:lstStyle/>
        <a:p>
          <a:endParaRPr lang="en-US"/>
        </a:p>
      </dgm:t>
    </dgm:pt>
    <dgm:pt modelId="{015A7E89-60C6-4D6A-A4B7-0933C9E2B1DA}">
      <dgm:prSet/>
      <dgm:spPr/>
      <dgm:t>
        <a:bodyPr/>
        <a:lstStyle/>
        <a:p>
          <a:r>
            <a:rPr lang="fr-FR"/>
            <a:t>tremblement</a:t>
          </a:r>
          <a:endParaRPr lang="en-US"/>
        </a:p>
      </dgm:t>
    </dgm:pt>
    <dgm:pt modelId="{31FD2A02-2F3B-4D3B-B58D-BDAC554BC2B3}" type="parTrans" cxnId="{3460EB06-8A0A-499C-8857-2797ACDE3F5B}">
      <dgm:prSet/>
      <dgm:spPr/>
      <dgm:t>
        <a:bodyPr/>
        <a:lstStyle/>
        <a:p>
          <a:endParaRPr lang="en-US"/>
        </a:p>
      </dgm:t>
    </dgm:pt>
    <dgm:pt modelId="{529E9AB6-4277-4C74-9C2A-8A57EC8EA663}" type="sibTrans" cxnId="{3460EB06-8A0A-499C-8857-2797ACDE3F5B}">
      <dgm:prSet/>
      <dgm:spPr/>
      <dgm:t>
        <a:bodyPr/>
        <a:lstStyle/>
        <a:p>
          <a:endParaRPr lang="en-US"/>
        </a:p>
      </dgm:t>
    </dgm:pt>
    <dgm:pt modelId="{C61C3C5D-8B2D-4B43-BD0E-23149D513564}">
      <dgm:prSet/>
      <dgm:spPr/>
      <dgm:t>
        <a:bodyPr/>
        <a:lstStyle/>
        <a:p>
          <a:r>
            <a:rPr lang="fr-FR"/>
            <a:t>sudation</a:t>
          </a:r>
          <a:endParaRPr lang="en-US"/>
        </a:p>
      </dgm:t>
    </dgm:pt>
    <dgm:pt modelId="{B5A9D88F-3ECD-4AD0-84CC-88FB5BD334EE}" type="parTrans" cxnId="{21ADF5AE-2A20-4C75-A21F-43BA8530E259}">
      <dgm:prSet/>
      <dgm:spPr/>
      <dgm:t>
        <a:bodyPr/>
        <a:lstStyle/>
        <a:p>
          <a:endParaRPr lang="en-US"/>
        </a:p>
      </dgm:t>
    </dgm:pt>
    <dgm:pt modelId="{F1D1E71D-A793-4601-8266-8DFD9828ABDA}" type="sibTrans" cxnId="{21ADF5AE-2A20-4C75-A21F-43BA8530E259}">
      <dgm:prSet/>
      <dgm:spPr/>
      <dgm:t>
        <a:bodyPr/>
        <a:lstStyle/>
        <a:p>
          <a:endParaRPr lang="en-US"/>
        </a:p>
      </dgm:t>
    </dgm:pt>
    <dgm:pt modelId="{3609A82A-8271-4F8F-BA95-34E4CD41EDCB}">
      <dgm:prSet/>
      <dgm:spPr/>
      <dgm:t>
        <a:bodyPr/>
        <a:lstStyle/>
        <a:p>
          <a:r>
            <a:rPr lang="fr-FR" dirty="0"/>
            <a:t>miction émotionnelle</a:t>
          </a:r>
          <a:endParaRPr lang="en-US" dirty="0"/>
        </a:p>
      </dgm:t>
    </dgm:pt>
    <dgm:pt modelId="{9144291C-D7C2-461A-84CA-72503C6860EC}" type="parTrans" cxnId="{78BE1E2D-7699-40F1-9B58-3563DAC09221}">
      <dgm:prSet/>
      <dgm:spPr/>
      <dgm:t>
        <a:bodyPr/>
        <a:lstStyle/>
        <a:p>
          <a:endParaRPr lang="en-US"/>
        </a:p>
      </dgm:t>
    </dgm:pt>
    <dgm:pt modelId="{4A5C4500-6583-481E-81CA-7592EAA32A78}" type="sibTrans" cxnId="{78BE1E2D-7699-40F1-9B58-3563DAC09221}">
      <dgm:prSet/>
      <dgm:spPr/>
      <dgm:t>
        <a:bodyPr/>
        <a:lstStyle/>
        <a:p>
          <a:endParaRPr lang="en-US"/>
        </a:p>
      </dgm:t>
    </dgm:pt>
    <dgm:pt modelId="{E6D1345A-7C50-47F7-9095-A7D21EB8808F}" type="pres">
      <dgm:prSet presAssocID="{60E28D8F-2132-43D4-9538-0C679E7AE2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20F4FA4-4ACA-4362-AAD0-AA6D98484961}" type="pres">
      <dgm:prSet presAssocID="{4DAD6124-FFE6-4AA8-BABE-12F606DF51A9}" presName="thickLine" presStyleLbl="alignNode1" presStyleIdx="0" presStyleCnt="9"/>
      <dgm:spPr/>
    </dgm:pt>
    <dgm:pt modelId="{784E5725-4BAF-4833-A434-0857F4799851}" type="pres">
      <dgm:prSet presAssocID="{4DAD6124-FFE6-4AA8-BABE-12F606DF51A9}" presName="horz1" presStyleCnt="0"/>
      <dgm:spPr/>
    </dgm:pt>
    <dgm:pt modelId="{AA645292-A9AA-47C9-BCC2-44C61C16F2E2}" type="pres">
      <dgm:prSet presAssocID="{4DAD6124-FFE6-4AA8-BABE-12F606DF51A9}" presName="tx1" presStyleLbl="revTx" presStyleIdx="0" presStyleCnt="9"/>
      <dgm:spPr/>
      <dgm:t>
        <a:bodyPr/>
        <a:lstStyle/>
        <a:p>
          <a:endParaRPr lang="fr-FR"/>
        </a:p>
      </dgm:t>
    </dgm:pt>
    <dgm:pt modelId="{FD3232ED-7D78-491C-9D7A-BC35BD2366E9}" type="pres">
      <dgm:prSet presAssocID="{4DAD6124-FFE6-4AA8-BABE-12F606DF51A9}" presName="vert1" presStyleCnt="0"/>
      <dgm:spPr/>
    </dgm:pt>
    <dgm:pt modelId="{8245F769-8E7F-49C7-9FE4-7E28FC2C80E6}" type="pres">
      <dgm:prSet presAssocID="{33DBAB1B-7ED4-4706-BCD0-187BE563890E}" presName="thickLine" presStyleLbl="alignNode1" presStyleIdx="1" presStyleCnt="9"/>
      <dgm:spPr/>
    </dgm:pt>
    <dgm:pt modelId="{B65080A0-07C6-4D32-9BF3-565A412A5B92}" type="pres">
      <dgm:prSet presAssocID="{33DBAB1B-7ED4-4706-BCD0-187BE563890E}" presName="horz1" presStyleCnt="0"/>
      <dgm:spPr/>
    </dgm:pt>
    <dgm:pt modelId="{DF0D8B7D-477D-4D45-859F-54A0E756E333}" type="pres">
      <dgm:prSet presAssocID="{33DBAB1B-7ED4-4706-BCD0-187BE563890E}" presName="tx1" presStyleLbl="revTx" presStyleIdx="1" presStyleCnt="9"/>
      <dgm:spPr/>
      <dgm:t>
        <a:bodyPr/>
        <a:lstStyle/>
        <a:p>
          <a:endParaRPr lang="fr-FR"/>
        </a:p>
      </dgm:t>
    </dgm:pt>
    <dgm:pt modelId="{B686BAEE-CF0F-42C0-8EDF-4D374C93E07E}" type="pres">
      <dgm:prSet presAssocID="{33DBAB1B-7ED4-4706-BCD0-187BE563890E}" presName="vert1" presStyleCnt="0"/>
      <dgm:spPr/>
    </dgm:pt>
    <dgm:pt modelId="{0CFAEF2E-5DEF-4747-866C-4696DC8E76D8}" type="pres">
      <dgm:prSet presAssocID="{EE5FA883-1EBE-4D65-AEA9-EEF159EEDAF3}" presName="thickLine" presStyleLbl="alignNode1" presStyleIdx="2" presStyleCnt="9"/>
      <dgm:spPr/>
    </dgm:pt>
    <dgm:pt modelId="{659B1852-3467-48F9-A512-273262C4E2DE}" type="pres">
      <dgm:prSet presAssocID="{EE5FA883-1EBE-4D65-AEA9-EEF159EEDAF3}" presName="horz1" presStyleCnt="0"/>
      <dgm:spPr/>
    </dgm:pt>
    <dgm:pt modelId="{2C382C35-94DE-49C7-9CAC-F3D573422E63}" type="pres">
      <dgm:prSet presAssocID="{EE5FA883-1EBE-4D65-AEA9-EEF159EEDAF3}" presName="tx1" presStyleLbl="revTx" presStyleIdx="2" presStyleCnt="9"/>
      <dgm:spPr/>
      <dgm:t>
        <a:bodyPr/>
        <a:lstStyle/>
        <a:p>
          <a:endParaRPr lang="fr-FR"/>
        </a:p>
      </dgm:t>
    </dgm:pt>
    <dgm:pt modelId="{2ECBA262-B4DD-418A-AF98-7EE8BF0F32E0}" type="pres">
      <dgm:prSet presAssocID="{EE5FA883-1EBE-4D65-AEA9-EEF159EEDAF3}" presName="vert1" presStyleCnt="0"/>
      <dgm:spPr/>
    </dgm:pt>
    <dgm:pt modelId="{95FB8100-4A97-48A9-9FC6-00811957CF38}" type="pres">
      <dgm:prSet presAssocID="{EDF2EF08-79AD-4D71-B440-003A5001FD4A}" presName="thickLine" presStyleLbl="alignNode1" presStyleIdx="3" presStyleCnt="9"/>
      <dgm:spPr/>
    </dgm:pt>
    <dgm:pt modelId="{FCA1E19C-F40C-45E5-A942-C9472392FA49}" type="pres">
      <dgm:prSet presAssocID="{EDF2EF08-79AD-4D71-B440-003A5001FD4A}" presName="horz1" presStyleCnt="0"/>
      <dgm:spPr/>
    </dgm:pt>
    <dgm:pt modelId="{F7CF84A8-39C1-4336-9280-345678DFDFD9}" type="pres">
      <dgm:prSet presAssocID="{EDF2EF08-79AD-4D71-B440-003A5001FD4A}" presName="tx1" presStyleLbl="revTx" presStyleIdx="3" presStyleCnt="9"/>
      <dgm:spPr/>
      <dgm:t>
        <a:bodyPr/>
        <a:lstStyle/>
        <a:p>
          <a:endParaRPr lang="fr-FR"/>
        </a:p>
      </dgm:t>
    </dgm:pt>
    <dgm:pt modelId="{A34984A0-3B26-4549-A258-DB118B827DA3}" type="pres">
      <dgm:prSet presAssocID="{EDF2EF08-79AD-4D71-B440-003A5001FD4A}" presName="vert1" presStyleCnt="0"/>
      <dgm:spPr/>
    </dgm:pt>
    <dgm:pt modelId="{F440AA38-ECFC-4212-9572-35D0348B0509}" type="pres">
      <dgm:prSet presAssocID="{51C32148-BDB7-4FFB-8222-00CA13135388}" presName="thickLine" presStyleLbl="alignNode1" presStyleIdx="4" presStyleCnt="9"/>
      <dgm:spPr/>
    </dgm:pt>
    <dgm:pt modelId="{BEEBEE01-4AFD-4804-8A40-E18CD8C50FF0}" type="pres">
      <dgm:prSet presAssocID="{51C32148-BDB7-4FFB-8222-00CA13135388}" presName="horz1" presStyleCnt="0"/>
      <dgm:spPr/>
    </dgm:pt>
    <dgm:pt modelId="{4F36C310-2A8B-424F-A74A-4DF6BDB42A12}" type="pres">
      <dgm:prSet presAssocID="{51C32148-BDB7-4FFB-8222-00CA13135388}" presName="tx1" presStyleLbl="revTx" presStyleIdx="4" presStyleCnt="9"/>
      <dgm:spPr/>
      <dgm:t>
        <a:bodyPr/>
        <a:lstStyle/>
        <a:p>
          <a:endParaRPr lang="fr-FR"/>
        </a:p>
      </dgm:t>
    </dgm:pt>
    <dgm:pt modelId="{91706D02-1A8F-40CD-A37D-DA1AAA9DACD1}" type="pres">
      <dgm:prSet presAssocID="{51C32148-BDB7-4FFB-8222-00CA13135388}" presName="vert1" presStyleCnt="0"/>
      <dgm:spPr/>
    </dgm:pt>
    <dgm:pt modelId="{3204A7A2-74F5-4C8B-84B7-B974608234E6}" type="pres">
      <dgm:prSet presAssocID="{0C4093FF-18D6-4F5C-94E6-E690165D5A25}" presName="thickLine" presStyleLbl="alignNode1" presStyleIdx="5" presStyleCnt="9"/>
      <dgm:spPr/>
    </dgm:pt>
    <dgm:pt modelId="{A8A963FF-EB59-4E81-90FC-C3B156B60CF9}" type="pres">
      <dgm:prSet presAssocID="{0C4093FF-18D6-4F5C-94E6-E690165D5A25}" presName="horz1" presStyleCnt="0"/>
      <dgm:spPr/>
    </dgm:pt>
    <dgm:pt modelId="{50EB34F3-8FD9-4258-8636-0929CFFFC9D3}" type="pres">
      <dgm:prSet presAssocID="{0C4093FF-18D6-4F5C-94E6-E690165D5A25}" presName="tx1" presStyleLbl="revTx" presStyleIdx="5" presStyleCnt="9"/>
      <dgm:spPr/>
      <dgm:t>
        <a:bodyPr/>
        <a:lstStyle/>
        <a:p>
          <a:endParaRPr lang="fr-FR"/>
        </a:p>
      </dgm:t>
    </dgm:pt>
    <dgm:pt modelId="{DD4C0D45-BE04-4A85-B643-EEA3488C0EA0}" type="pres">
      <dgm:prSet presAssocID="{0C4093FF-18D6-4F5C-94E6-E690165D5A25}" presName="vert1" presStyleCnt="0"/>
      <dgm:spPr/>
    </dgm:pt>
    <dgm:pt modelId="{EE19B3F5-40DA-4931-9EAA-03219F603B43}" type="pres">
      <dgm:prSet presAssocID="{015A7E89-60C6-4D6A-A4B7-0933C9E2B1DA}" presName="thickLine" presStyleLbl="alignNode1" presStyleIdx="6" presStyleCnt="9"/>
      <dgm:spPr/>
    </dgm:pt>
    <dgm:pt modelId="{3CA62DD3-142F-4FDC-872E-80190F16CE9A}" type="pres">
      <dgm:prSet presAssocID="{015A7E89-60C6-4D6A-A4B7-0933C9E2B1DA}" presName="horz1" presStyleCnt="0"/>
      <dgm:spPr/>
    </dgm:pt>
    <dgm:pt modelId="{7DC8A8CC-1B5E-4025-A61C-0E660916807E}" type="pres">
      <dgm:prSet presAssocID="{015A7E89-60C6-4D6A-A4B7-0933C9E2B1DA}" presName="tx1" presStyleLbl="revTx" presStyleIdx="6" presStyleCnt="9"/>
      <dgm:spPr/>
      <dgm:t>
        <a:bodyPr/>
        <a:lstStyle/>
        <a:p>
          <a:endParaRPr lang="fr-FR"/>
        </a:p>
      </dgm:t>
    </dgm:pt>
    <dgm:pt modelId="{91D0857A-2C66-4F84-88FD-4A1E8D8DBAB6}" type="pres">
      <dgm:prSet presAssocID="{015A7E89-60C6-4D6A-A4B7-0933C9E2B1DA}" presName="vert1" presStyleCnt="0"/>
      <dgm:spPr/>
    </dgm:pt>
    <dgm:pt modelId="{0E9B7906-82A1-42B9-99AB-516C5F3A94E9}" type="pres">
      <dgm:prSet presAssocID="{C61C3C5D-8B2D-4B43-BD0E-23149D513564}" presName="thickLine" presStyleLbl="alignNode1" presStyleIdx="7" presStyleCnt="9"/>
      <dgm:spPr/>
    </dgm:pt>
    <dgm:pt modelId="{C134D2F4-DC27-47A7-BDF4-6208D2B291E9}" type="pres">
      <dgm:prSet presAssocID="{C61C3C5D-8B2D-4B43-BD0E-23149D513564}" presName="horz1" presStyleCnt="0"/>
      <dgm:spPr/>
    </dgm:pt>
    <dgm:pt modelId="{48023EA7-E60A-47D6-9F2B-22DD1DC3C541}" type="pres">
      <dgm:prSet presAssocID="{C61C3C5D-8B2D-4B43-BD0E-23149D513564}" presName="tx1" presStyleLbl="revTx" presStyleIdx="7" presStyleCnt="9"/>
      <dgm:spPr/>
      <dgm:t>
        <a:bodyPr/>
        <a:lstStyle/>
        <a:p>
          <a:endParaRPr lang="fr-FR"/>
        </a:p>
      </dgm:t>
    </dgm:pt>
    <dgm:pt modelId="{443D7C7A-6168-457D-A81B-7BCE122C73BA}" type="pres">
      <dgm:prSet presAssocID="{C61C3C5D-8B2D-4B43-BD0E-23149D513564}" presName="vert1" presStyleCnt="0"/>
      <dgm:spPr/>
    </dgm:pt>
    <dgm:pt modelId="{B775A27B-6D5B-430E-914D-115F242B9B0A}" type="pres">
      <dgm:prSet presAssocID="{3609A82A-8271-4F8F-BA95-34E4CD41EDCB}" presName="thickLine" presStyleLbl="alignNode1" presStyleIdx="8" presStyleCnt="9"/>
      <dgm:spPr/>
    </dgm:pt>
    <dgm:pt modelId="{216B5768-CE1A-4391-8DF0-319F12050799}" type="pres">
      <dgm:prSet presAssocID="{3609A82A-8271-4F8F-BA95-34E4CD41EDCB}" presName="horz1" presStyleCnt="0"/>
      <dgm:spPr/>
    </dgm:pt>
    <dgm:pt modelId="{B65A10B2-7AB1-4AEA-9521-7B6B2B49D6CA}" type="pres">
      <dgm:prSet presAssocID="{3609A82A-8271-4F8F-BA95-34E4CD41EDCB}" presName="tx1" presStyleLbl="revTx" presStyleIdx="8" presStyleCnt="9"/>
      <dgm:spPr/>
      <dgm:t>
        <a:bodyPr/>
        <a:lstStyle/>
        <a:p>
          <a:endParaRPr lang="fr-FR"/>
        </a:p>
      </dgm:t>
    </dgm:pt>
    <dgm:pt modelId="{053BC2D4-2EB7-4B57-A659-9204B4A8796F}" type="pres">
      <dgm:prSet presAssocID="{3609A82A-8271-4F8F-BA95-34E4CD41EDCB}" presName="vert1" presStyleCnt="0"/>
      <dgm:spPr/>
    </dgm:pt>
  </dgm:ptLst>
  <dgm:cxnLst>
    <dgm:cxn modelId="{21ADF5AE-2A20-4C75-A21F-43BA8530E259}" srcId="{60E28D8F-2132-43D4-9538-0C679E7AE279}" destId="{C61C3C5D-8B2D-4B43-BD0E-23149D513564}" srcOrd="7" destOrd="0" parTransId="{B5A9D88F-3ECD-4AD0-84CC-88FB5BD334EE}" sibTransId="{F1D1E71D-A793-4601-8266-8DFD9828ABDA}"/>
    <dgm:cxn modelId="{CE60F4D8-78AF-49DA-9F72-8E79EB4CA5E5}" type="presOf" srcId="{33DBAB1B-7ED4-4706-BCD0-187BE563890E}" destId="{DF0D8B7D-477D-4D45-859F-54A0E756E333}" srcOrd="0" destOrd="0" presId="urn:microsoft.com/office/officeart/2008/layout/LinedList"/>
    <dgm:cxn modelId="{7B0B66FA-2F7E-4408-B439-BAE9F5F9A38D}" type="presOf" srcId="{EDF2EF08-79AD-4D71-B440-003A5001FD4A}" destId="{F7CF84A8-39C1-4336-9280-345678DFDFD9}" srcOrd="0" destOrd="0" presId="urn:microsoft.com/office/officeart/2008/layout/LinedList"/>
    <dgm:cxn modelId="{7B2AE5EA-4A7C-40DE-B2F7-01099DC966D3}" type="presOf" srcId="{C61C3C5D-8B2D-4B43-BD0E-23149D513564}" destId="{48023EA7-E60A-47D6-9F2B-22DD1DC3C541}" srcOrd="0" destOrd="0" presId="urn:microsoft.com/office/officeart/2008/layout/LinedList"/>
    <dgm:cxn modelId="{178ECDA7-69E2-4FAA-A6C2-907DE64A1B9A}" srcId="{60E28D8F-2132-43D4-9538-0C679E7AE279}" destId="{4DAD6124-FFE6-4AA8-BABE-12F606DF51A9}" srcOrd="0" destOrd="0" parTransId="{5C005868-8AC2-4372-A9CA-6066059D946B}" sibTransId="{28FCBF95-6B1E-4818-85BC-187EFEDC3F38}"/>
    <dgm:cxn modelId="{F4A73305-2B5C-4C17-BD4E-DDE907335EE2}" srcId="{60E28D8F-2132-43D4-9538-0C679E7AE279}" destId="{51C32148-BDB7-4FFB-8222-00CA13135388}" srcOrd="4" destOrd="0" parTransId="{3B496481-43C9-4EDE-9824-31A4666CF996}" sibTransId="{971452F4-AB0B-4824-A476-76A29867CA22}"/>
    <dgm:cxn modelId="{DFC010AE-B096-419A-9ACB-3292E7A87230}" srcId="{60E28D8F-2132-43D4-9538-0C679E7AE279}" destId="{33DBAB1B-7ED4-4706-BCD0-187BE563890E}" srcOrd="1" destOrd="0" parTransId="{BF1083D2-2B48-44C8-913F-6F564F0E9CDD}" sibTransId="{E5981FA0-807D-47EC-9085-D12C267DA3C1}"/>
    <dgm:cxn modelId="{E9AEF829-F0D9-44A8-B487-7E208CDE67EA}" type="presOf" srcId="{3609A82A-8271-4F8F-BA95-34E4CD41EDCB}" destId="{B65A10B2-7AB1-4AEA-9521-7B6B2B49D6CA}" srcOrd="0" destOrd="0" presId="urn:microsoft.com/office/officeart/2008/layout/LinedList"/>
    <dgm:cxn modelId="{A89F6136-F60F-4CF4-B6BD-13DC1394EAB2}" type="presOf" srcId="{51C32148-BDB7-4FFB-8222-00CA13135388}" destId="{4F36C310-2A8B-424F-A74A-4DF6BDB42A12}" srcOrd="0" destOrd="0" presId="urn:microsoft.com/office/officeart/2008/layout/LinedList"/>
    <dgm:cxn modelId="{F2A2E1C0-0FC4-4917-AC88-09111CFCDDE5}" type="presOf" srcId="{4DAD6124-FFE6-4AA8-BABE-12F606DF51A9}" destId="{AA645292-A9AA-47C9-BCC2-44C61C16F2E2}" srcOrd="0" destOrd="0" presId="urn:microsoft.com/office/officeart/2008/layout/LinedList"/>
    <dgm:cxn modelId="{C90D2069-932A-4C17-AEDD-083F1F006969}" srcId="{60E28D8F-2132-43D4-9538-0C679E7AE279}" destId="{0C4093FF-18D6-4F5C-94E6-E690165D5A25}" srcOrd="5" destOrd="0" parTransId="{D6D601F7-8F11-405B-B95C-280FFDC5AE1B}" sibTransId="{7E137892-BF56-4146-A6DE-D3A60AB8A24A}"/>
    <dgm:cxn modelId="{1E476E27-0F3F-4FD5-831C-4E8A611C7603}" type="presOf" srcId="{0C4093FF-18D6-4F5C-94E6-E690165D5A25}" destId="{50EB34F3-8FD9-4258-8636-0929CFFFC9D3}" srcOrd="0" destOrd="0" presId="urn:microsoft.com/office/officeart/2008/layout/LinedList"/>
    <dgm:cxn modelId="{D6A90ABD-CB58-4E3A-847D-793B7566004F}" type="presOf" srcId="{60E28D8F-2132-43D4-9538-0C679E7AE279}" destId="{E6D1345A-7C50-47F7-9095-A7D21EB8808F}" srcOrd="0" destOrd="0" presId="urn:microsoft.com/office/officeart/2008/layout/LinedList"/>
    <dgm:cxn modelId="{47C533B1-4B38-4520-834A-3F870CDEC96D}" srcId="{60E28D8F-2132-43D4-9538-0C679E7AE279}" destId="{EE5FA883-1EBE-4D65-AEA9-EEF159EEDAF3}" srcOrd="2" destOrd="0" parTransId="{818E439A-2598-4685-8CFA-103AEC839B16}" sibTransId="{22877C0B-82DE-4062-A4E4-81A8D49D44CB}"/>
    <dgm:cxn modelId="{7118E10E-D887-41A0-99AD-71B188B41A69}" srcId="{60E28D8F-2132-43D4-9538-0C679E7AE279}" destId="{EDF2EF08-79AD-4D71-B440-003A5001FD4A}" srcOrd="3" destOrd="0" parTransId="{AF7B95E5-5D77-4F87-A99F-64681126DFF5}" sibTransId="{53A8E825-9BD6-4F92-B6F2-2A3F8B22AFD1}"/>
    <dgm:cxn modelId="{78BE1E2D-7699-40F1-9B58-3563DAC09221}" srcId="{60E28D8F-2132-43D4-9538-0C679E7AE279}" destId="{3609A82A-8271-4F8F-BA95-34E4CD41EDCB}" srcOrd="8" destOrd="0" parTransId="{9144291C-D7C2-461A-84CA-72503C6860EC}" sibTransId="{4A5C4500-6583-481E-81CA-7592EAA32A78}"/>
    <dgm:cxn modelId="{123ADD85-D417-4617-B23A-F0B1154B9458}" type="presOf" srcId="{015A7E89-60C6-4D6A-A4B7-0933C9E2B1DA}" destId="{7DC8A8CC-1B5E-4025-A61C-0E660916807E}" srcOrd="0" destOrd="0" presId="urn:microsoft.com/office/officeart/2008/layout/LinedList"/>
    <dgm:cxn modelId="{3460EB06-8A0A-499C-8857-2797ACDE3F5B}" srcId="{60E28D8F-2132-43D4-9538-0C679E7AE279}" destId="{015A7E89-60C6-4D6A-A4B7-0933C9E2B1DA}" srcOrd="6" destOrd="0" parTransId="{31FD2A02-2F3B-4D3B-B58D-BDAC554BC2B3}" sibTransId="{529E9AB6-4277-4C74-9C2A-8A57EC8EA663}"/>
    <dgm:cxn modelId="{7F2446A3-31A8-4877-81AA-A58A144E32E2}" type="presOf" srcId="{EE5FA883-1EBE-4D65-AEA9-EEF159EEDAF3}" destId="{2C382C35-94DE-49C7-9CAC-F3D573422E63}" srcOrd="0" destOrd="0" presId="urn:microsoft.com/office/officeart/2008/layout/LinedList"/>
    <dgm:cxn modelId="{BCE0A60D-D5A6-480B-8D14-8F87F29E0DAA}" type="presParOf" srcId="{E6D1345A-7C50-47F7-9095-A7D21EB8808F}" destId="{A20F4FA4-4ACA-4362-AAD0-AA6D98484961}" srcOrd="0" destOrd="0" presId="urn:microsoft.com/office/officeart/2008/layout/LinedList"/>
    <dgm:cxn modelId="{45450B97-BD29-441E-9B41-058E6F516FC1}" type="presParOf" srcId="{E6D1345A-7C50-47F7-9095-A7D21EB8808F}" destId="{784E5725-4BAF-4833-A434-0857F4799851}" srcOrd="1" destOrd="0" presId="urn:microsoft.com/office/officeart/2008/layout/LinedList"/>
    <dgm:cxn modelId="{0932C851-39ED-4ED5-8B9D-E9391136820F}" type="presParOf" srcId="{784E5725-4BAF-4833-A434-0857F4799851}" destId="{AA645292-A9AA-47C9-BCC2-44C61C16F2E2}" srcOrd="0" destOrd="0" presId="urn:microsoft.com/office/officeart/2008/layout/LinedList"/>
    <dgm:cxn modelId="{35549350-8C9E-4D9E-ADB9-AF500CD31CDD}" type="presParOf" srcId="{784E5725-4BAF-4833-A434-0857F4799851}" destId="{FD3232ED-7D78-491C-9D7A-BC35BD2366E9}" srcOrd="1" destOrd="0" presId="urn:microsoft.com/office/officeart/2008/layout/LinedList"/>
    <dgm:cxn modelId="{6E9F2462-1BC7-4FAB-B7A0-2C70D700925E}" type="presParOf" srcId="{E6D1345A-7C50-47F7-9095-A7D21EB8808F}" destId="{8245F769-8E7F-49C7-9FE4-7E28FC2C80E6}" srcOrd="2" destOrd="0" presId="urn:microsoft.com/office/officeart/2008/layout/LinedList"/>
    <dgm:cxn modelId="{22A8368D-1FAE-4FDE-AE18-87492B39C5B5}" type="presParOf" srcId="{E6D1345A-7C50-47F7-9095-A7D21EB8808F}" destId="{B65080A0-07C6-4D32-9BF3-565A412A5B92}" srcOrd="3" destOrd="0" presId="urn:microsoft.com/office/officeart/2008/layout/LinedList"/>
    <dgm:cxn modelId="{C0BE01A8-9318-4CC0-8891-2D88D7FFFB6A}" type="presParOf" srcId="{B65080A0-07C6-4D32-9BF3-565A412A5B92}" destId="{DF0D8B7D-477D-4D45-859F-54A0E756E333}" srcOrd="0" destOrd="0" presId="urn:microsoft.com/office/officeart/2008/layout/LinedList"/>
    <dgm:cxn modelId="{00E4CD4C-B067-4587-A693-4307882C207D}" type="presParOf" srcId="{B65080A0-07C6-4D32-9BF3-565A412A5B92}" destId="{B686BAEE-CF0F-42C0-8EDF-4D374C93E07E}" srcOrd="1" destOrd="0" presId="urn:microsoft.com/office/officeart/2008/layout/LinedList"/>
    <dgm:cxn modelId="{94F09A67-707A-49C9-B045-B038AF326141}" type="presParOf" srcId="{E6D1345A-7C50-47F7-9095-A7D21EB8808F}" destId="{0CFAEF2E-5DEF-4747-866C-4696DC8E76D8}" srcOrd="4" destOrd="0" presId="urn:microsoft.com/office/officeart/2008/layout/LinedList"/>
    <dgm:cxn modelId="{C0670ED2-4F53-45C7-AABE-03F7B8D21458}" type="presParOf" srcId="{E6D1345A-7C50-47F7-9095-A7D21EB8808F}" destId="{659B1852-3467-48F9-A512-273262C4E2DE}" srcOrd="5" destOrd="0" presId="urn:microsoft.com/office/officeart/2008/layout/LinedList"/>
    <dgm:cxn modelId="{92BA5317-6091-41FE-A850-3B85A40357E9}" type="presParOf" srcId="{659B1852-3467-48F9-A512-273262C4E2DE}" destId="{2C382C35-94DE-49C7-9CAC-F3D573422E63}" srcOrd="0" destOrd="0" presId="urn:microsoft.com/office/officeart/2008/layout/LinedList"/>
    <dgm:cxn modelId="{D9E68BAE-9CE2-40FB-95F5-B798D20C7D1B}" type="presParOf" srcId="{659B1852-3467-48F9-A512-273262C4E2DE}" destId="{2ECBA262-B4DD-418A-AF98-7EE8BF0F32E0}" srcOrd="1" destOrd="0" presId="urn:microsoft.com/office/officeart/2008/layout/LinedList"/>
    <dgm:cxn modelId="{51A6F916-B852-4CFB-B428-F3127C695C79}" type="presParOf" srcId="{E6D1345A-7C50-47F7-9095-A7D21EB8808F}" destId="{95FB8100-4A97-48A9-9FC6-00811957CF38}" srcOrd="6" destOrd="0" presId="urn:microsoft.com/office/officeart/2008/layout/LinedList"/>
    <dgm:cxn modelId="{F580C15F-00A4-4D30-8B24-FC3BA00E8924}" type="presParOf" srcId="{E6D1345A-7C50-47F7-9095-A7D21EB8808F}" destId="{FCA1E19C-F40C-45E5-A942-C9472392FA49}" srcOrd="7" destOrd="0" presId="urn:microsoft.com/office/officeart/2008/layout/LinedList"/>
    <dgm:cxn modelId="{DE6C191B-C7E9-4DA4-883C-5DEED42ED1A0}" type="presParOf" srcId="{FCA1E19C-F40C-45E5-A942-C9472392FA49}" destId="{F7CF84A8-39C1-4336-9280-345678DFDFD9}" srcOrd="0" destOrd="0" presId="urn:microsoft.com/office/officeart/2008/layout/LinedList"/>
    <dgm:cxn modelId="{04C1B8AA-89BB-436F-A7EF-27DC41A63E8C}" type="presParOf" srcId="{FCA1E19C-F40C-45E5-A942-C9472392FA49}" destId="{A34984A0-3B26-4549-A258-DB118B827DA3}" srcOrd="1" destOrd="0" presId="urn:microsoft.com/office/officeart/2008/layout/LinedList"/>
    <dgm:cxn modelId="{41286462-B04E-4B1F-B641-AC1D0E2EC5C6}" type="presParOf" srcId="{E6D1345A-7C50-47F7-9095-A7D21EB8808F}" destId="{F440AA38-ECFC-4212-9572-35D0348B0509}" srcOrd="8" destOrd="0" presId="urn:microsoft.com/office/officeart/2008/layout/LinedList"/>
    <dgm:cxn modelId="{2EE88ED3-0728-4C97-A42D-3C1727532DA7}" type="presParOf" srcId="{E6D1345A-7C50-47F7-9095-A7D21EB8808F}" destId="{BEEBEE01-4AFD-4804-8A40-E18CD8C50FF0}" srcOrd="9" destOrd="0" presId="urn:microsoft.com/office/officeart/2008/layout/LinedList"/>
    <dgm:cxn modelId="{EB62C17F-B93F-4EF6-A0A2-701B26C098A7}" type="presParOf" srcId="{BEEBEE01-4AFD-4804-8A40-E18CD8C50FF0}" destId="{4F36C310-2A8B-424F-A74A-4DF6BDB42A12}" srcOrd="0" destOrd="0" presId="urn:microsoft.com/office/officeart/2008/layout/LinedList"/>
    <dgm:cxn modelId="{62AFA21D-28DB-4F88-AD54-2D1FCA4A1400}" type="presParOf" srcId="{BEEBEE01-4AFD-4804-8A40-E18CD8C50FF0}" destId="{91706D02-1A8F-40CD-A37D-DA1AAA9DACD1}" srcOrd="1" destOrd="0" presId="urn:microsoft.com/office/officeart/2008/layout/LinedList"/>
    <dgm:cxn modelId="{E094D7B3-B312-4112-81C0-D60F89542066}" type="presParOf" srcId="{E6D1345A-7C50-47F7-9095-A7D21EB8808F}" destId="{3204A7A2-74F5-4C8B-84B7-B974608234E6}" srcOrd="10" destOrd="0" presId="urn:microsoft.com/office/officeart/2008/layout/LinedList"/>
    <dgm:cxn modelId="{2EA804FA-856A-445A-997B-77C1F108EE77}" type="presParOf" srcId="{E6D1345A-7C50-47F7-9095-A7D21EB8808F}" destId="{A8A963FF-EB59-4E81-90FC-C3B156B60CF9}" srcOrd="11" destOrd="0" presId="urn:microsoft.com/office/officeart/2008/layout/LinedList"/>
    <dgm:cxn modelId="{3F055695-2957-485C-BB5A-317963C7FC58}" type="presParOf" srcId="{A8A963FF-EB59-4E81-90FC-C3B156B60CF9}" destId="{50EB34F3-8FD9-4258-8636-0929CFFFC9D3}" srcOrd="0" destOrd="0" presId="urn:microsoft.com/office/officeart/2008/layout/LinedList"/>
    <dgm:cxn modelId="{A2F2E059-6D12-4D43-948A-D5B155FD1520}" type="presParOf" srcId="{A8A963FF-EB59-4E81-90FC-C3B156B60CF9}" destId="{DD4C0D45-BE04-4A85-B643-EEA3488C0EA0}" srcOrd="1" destOrd="0" presId="urn:microsoft.com/office/officeart/2008/layout/LinedList"/>
    <dgm:cxn modelId="{D2817355-3CBC-43D2-9BF8-82862228B928}" type="presParOf" srcId="{E6D1345A-7C50-47F7-9095-A7D21EB8808F}" destId="{EE19B3F5-40DA-4931-9EAA-03219F603B43}" srcOrd="12" destOrd="0" presId="urn:microsoft.com/office/officeart/2008/layout/LinedList"/>
    <dgm:cxn modelId="{3355D193-C891-4CA9-BF1C-19DCBF702194}" type="presParOf" srcId="{E6D1345A-7C50-47F7-9095-A7D21EB8808F}" destId="{3CA62DD3-142F-4FDC-872E-80190F16CE9A}" srcOrd="13" destOrd="0" presId="urn:microsoft.com/office/officeart/2008/layout/LinedList"/>
    <dgm:cxn modelId="{60345936-2492-4248-884F-E4F9542A5328}" type="presParOf" srcId="{3CA62DD3-142F-4FDC-872E-80190F16CE9A}" destId="{7DC8A8CC-1B5E-4025-A61C-0E660916807E}" srcOrd="0" destOrd="0" presId="urn:microsoft.com/office/officeart/2008/layout/LinedList"/>
    <dgm:cxn modelId="{419C137E-C148-4E59-8A8C-7AB0F93D5D97}" type="presParOf" srcId="{3CA62DD3-142F-4FDC-872E-80190F16CE9A}" destId="{91D0857A-2C66-4F84-88FD-4A1E8D8DBAB6}" srcOrd="1" destOrd="0" presId="urn:microsoft.com/office/officeart/2008/layout/LinedList"/>
    <dgm:cxn modelId="{8CD5AA5B-E0AB-49D4-84B9-214EDC2A440A}" type="presParOf" srcId="{E6D1345A-7C50-47F7-9095-A7D21EB8808F}" destId="{0E9B7906-82A1-42B9-99AB-516C5F3A94E9}" srcOrd="14" destOrd="0" presId="urn:microsoft.com/office/officeart/2008/layout/LinedList"/>
    <dgm:cxn modelId="{BF27CE42-E82E-4DC6-AC88-9F4853FEAA15}" type="presParOf" srcId="{E6D1345A-7C50-47F7-9095-A7D21EB8808F}" destId="{C134D2F4-DC27-47A7-BDF4-6208D2B291E9}" srcOrd="15" destOrd="0" presId="urn:microsoft.com/office/officeart/2008/layout/LinedList"/>
    <dgm:cxn modelId="{9C7680BF-65FC-4B37-AC62-E37702075F25}" type="presParOf" srcId="{C134D2F4-DC27-47A7-BDF4-6208D2B291E9}" destId="{48023EA7-E60A-47D6-9F2B-22DD1DC3C541}" srcOrd="0" destOrd="0" presId="urn:microsoft.com/office/officeart/2008/layout/LinedList"/>
    <dgm:cxn modelId="{4685C461-E70D-4F99-B636-49936856598A}" type="presParOf" srcId="{C134D2F4-DC27-47A7-BDF4-6208D2B291E9}" destId="{443D7C7A-6168-457D-A81B-7BCE122C73BA}" srcOrd="1" destOrd="0" presId="urn:microsoft.com/office/officeart/2008/layout/LinedList"/>
    <dgm:cxn modelId="{B9A39BFC-8722-4001-8E8A-D61AA912B982}" type="presParOf" srcId="{E6D1345A-7C50-47F7-9095-A7D21EB8808F}" destId="{B775A27B-6D5B-430E-914D-115F242B9B0A}" srcOrd="16" destOrd="0" presId="urn:microsoft.com/office/officeart/2008/layout/LinedList"/>
    <dgm:cxn modelId="{CD5B9F12-B6EC-4939-9044-F30152CDA90A}" type="presParOf" srcId="{E6D1345A-7C50-47F7-9095-A7D21EB8808F}" destId="{216B5768-CE1A-4391-8DF0-319F12050799}" srcOrd="17" destOrd="0" presId="urn:microsoft.com/office/officeart/2008/layout/LinedList"/>
    <dgm:cxn modelId="{2BE7A072-EAA6-4F31-9921-F8511917C599}" type="presParOf" srcId="{216B5768-CE1A-4391-8DF0-319F12050799}" destId="{B65A10B2-7AB1-4AEA-9521-7B6B2B49D6CA}" srcOrd="0" destOrd="0" presId="urn:microsoft.com/office/officeart/2008/layout/LinedList"/>
    <dgm:cxn modelId="{D1439819-E5A9-4195-9774-CAE4B694385D}" type="presParOf" srcId="{216B5768-CE1A-4391-8DF0-319F12050799}" destId="{053BC2D4-2EB7-4B57-A659-9204B4A879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99ACE-746D-4D0E-A180-4FA4F6E68DCB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5" csCatId="colorful" phldr="1"/>
      <dgm:spPr/>
    </dgm:pt>
    <dgm:pt modelId="{16159EAD-AB79-4713-AB17-A9D03D7AD6A2}">
      <dgm:prSet phldrT="[Texte]"/>
      <dgm:spPr/>
      <dgm:t>
        <a:bodyPr/>
        <a:lstStyle/>
        <a:p>
          <a:r>
            <a:rPr lang="fr-FR" dirty="0"/>
            <a:t>Proximité</a:t>
          </a:r>
        </a:p>
      </dgm:t>
    </dgm:pt>
    <dgm:pt modelId="{9BEA0CA1-3088-40D7-AE7C-9C6F7F5D7D01}" type="parTrans" cxnId="{4D296443-3BBB-4667-980A-3DE5D2118133}">
      <dgm:prSet/>
      <dgm:spPr/>
      <dgm:t>
        <a:bodyPr/>
        <a:lstStyle/>
        <a:p>
          <a:endParaRPr lang="fr-FR"/>
        </a:p>
      </dgm:t>
    </dgm:pt>
    <dgm:pt modelId="{4C0DB24B-C68F-4E8D-8AC1-ECFF28DDB1B3}" type="sibTrans" cxnId="{4D296443-3BBB-4667-980A-3DE5D2118133}">
      <dgm:prSet/>
      <dgm:spPr/>
      <dgm:t>
        <a:bodyPr/>
        <a:lstStyle/>
        <a:p>
          <a:endParaRPr lang="fr-FR"/>
        </a:p>
      </dgm:t>
    </dgm:pt>
    <dgm:pt modelId="{EE7A450A-112F-4FF7-A05B-ED2D6E895AE5}">
      <dgm:prSet phldrT="[Texte]"/>
      <dgm:spPr/>
      <dgm:t>
        <a:bodyPr/>
        <a:lstStyle/>
        <a:p>
          <a:r>
            <a:rPr lang="fr-FR" dirty="0"/>
            <a:t>Dépendance</a:t>
          </a:r>
        </a:p>
      </dgm:t>
    </dgm:pt>
    <dgm:pt modelId="{3CF4A153-15C2-4422-B79D-A927347D9574}" type="parTrans" cxnId="{E1E76A91-8F48-4D0A-8839-12660C615CE3}">
      <dgm:prSet/>
      <dgm:spPr/>
      <dgm:t>
        <a:bodyPr/>
        <a:lstStyle/>
        <a:p>
          <a:endParaRPr lang="fr-FR"/>
        </a:p>
      </dgm:t>
    </dgm:pt>
    <dgm:pt modelId="{45EA8001-768E-4EA3-A379-1939DC3F9BEF}" type="sibTrans" cxnId="{E1E76A91-8F48-4D0A-8839-12660C615CE3}">
      <dgm:prSet/>
      <dgm:spPr/>
      <dgm:t>
        <a:bodyPr/>
        <a:lstStyle/>
        <a:p>
          <a:endParaRPr lang="fr-FR"/>
        </a:p>
      </dgm:t>
    </dgm:pt>
    <dgm:pt modelId="{07B2E1FB-CBCA-40D4-81F3-71B530B7D5C9}">
      <dgm:prSet phldrT="[Texte]"/>
      <dgm:spPr/>
      <dgm:t>
        <a:bodyPr/>
        <a:lstStyle/>
        <a:p>
          <a:r>
            <a:rPr lang="fr-FR" dirty="0"/>
            <a:t>Anxiété</a:t>
          </a:r>
        </a:p>
      </dgm:t>
    </dgm:pt>
    <dgm:pt modelId="{AB30A9FF-E29A-4141-AE72-0FFFD738E3A3}" type="parTrans" cxnId="{705ADC99-7E0C-4167-AFDE-32E852085752}">
      <dgm:prSet/>
      <dgm:spPr/>
      <dgm:t>
        <a:bodyPr/>
        <a:lstStyle/>
        <a:p>
          <a:endParaRPr lang="fr-FR"/>
        </a:p>
      </dgm:t>
    </dgm:pt>
    <dgm:pt modelId="{1B7F5B40-44C0-40BA-9B17-C9BA305F68A5}" type="sibTrans" cxnId="{705ADC99-7E0C-4167-AFDE-32E852085752}">
      <dgm:prSet/>
      <dgm:spPr/>
      <dgm:t>
        <a:bodyPr/>
        <a:lstStyle/>
        <a:p>
          <a:endParaRPr lang="fr-FR"/>
        </a:p>
      </dgm:t>
    </dgm:pt>
    <dgm:pt modelId="{30BE2965-DF8E-4DB1-BEAA-C1208F455284}">
      <dgm:prSet phldrT="[Texte]"/>
      <dgm:spPr/>
      <dgm:t>
        <a:bodyPr/>
        <a:lstStyle/>
        <a:p>
          <a:r>
            <a:rPr lang="fr-FR" dirty="0"/>
            <a:t>Attachement</a:t>
          </a:r>
        </a:p>
      </dgm:t>
    </dgm:pt>
    <dgm:pt modelId="{78ED475C-65D8-49C7-A210-46C44277C973}" type="parTrans" cxnId="{A0F3290B-00F2-4C81-BA35-DCA09502BA4B}">
      <dgm:prSet/>
      <dgm:spPr/>
      <dgm:t>
        <a:bodyPr/>
        <a:lstStyle/>
        <a:p>
          <a:endParaRPr lang="fr-FR"/>
        </a:p>
      </dgm:t>
    </dgm:pt>
    <dgm:pt modelId="{F45CE71F-326A-4317-92A0-0B384F3F833E}" type="sibTrans" cxnId="{A0F3290B-00F2-4C81-BA35-DCA09502BA4B}">
      <dgm:prSet/>
      <dgm:spPr/>
      <dgm:t>
        <a:bodyPr/>
        <a:lstStyle/>
        <a:p>
          <a:endParaRPr lang="fr-FR"/>
        </a:p>
      </dgm:t>
    </dgm:pt>
    <dgm:pt modelId="{512FA465-BB49-45BF-8A5E-909942819B17}" type="pres">
      <dgm:prSet presAssocID="{90399ACE-746D-4D0E-A180-4FA4F6E68DCB}" presName="Name0" presStyleCnt="0">
        <dgm:presLayoutVars>
          <dgm:dir/>
          <dgm:resizeHandles val="exact"/>
        </dgm:presLayoutVars>
      </dgm:prSet>
      <dgm:spPr/>
    </dgm:pt>
    <dgm:pt modelId="{A29E9C03-CC2E-482E-B8E2-BEDAC521BEC9}" type="pres">
      <dgm:prSet presAssocID="{90399ACE-746D-4D0E-A180-4FA4F6E68DCB}" presName="vNodes" presStyleCnt="0"/>
      <dgm:spPr/>
    </dgm:pt>
    <dgm:pt modelId="{4830F5CD-4CEC-4D03-AD07-DD80365B65F6}" type="pres">
      <dgm:prSet presAssocID="{16159EAD-AB79-4713-AB17-A9D03D7AD6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C84399-543D-4A06-9634-DE215F223620}" type="pres">
      <dgm:prSet presAssocID="{4C0DB24B-C68F-4E8D-8AC1-ECFF28DDB1B3}" presName="spacerT" presStyleCnt="0"/>
      <dgm:spPr/>
    </dgm:pt>
    <dgm:pt modelId="{270ECC13-AAD4-437D-A2EC-A4A9E4289FAF}" type="pres">
      <dgm:prSet presAssocID="{4C0DB24B-C68F-4E8D-8AC1-ECFF28DDB1B3}" presName="sibTrans" presStyleLbl="sibTrans2D1" presStyleIdx="0" presStyleCnt="3"/>
      <dgm:spPr/>
      <dgm:t>
        <a:bodyPr/>
        <a:lstStyle/>
        <a:p>
          <a:endParaRPr lang="fr-FR"/>
        </a:p>
      </dgm:t>
    </dgm:pt>
    <dgm:pt modelId="{A2AFF9AE-8EC5-4BA9-B123-0F8499F0466A}" type="pres">
      <dgm:prSet presAssocID="{4C0DB24B-C68F-4E8D-8AC1-ECFF28DDB1B3}" presName="spacerB" presStyleCnt="0"/>
      <dgm:spPr/>
    </dgm:pt>
    <dgm:pt modelId="{1E0E77D4-E7DD-4639-93D0-8F80F225E8BC}" type="pres">
      <dgm:prSet presAssocID="{EE7A450A-112F-4FF7-A05B-ED2D6E895A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B7BA37-860A-4E08-916B-2437FFC4B3CB}" type="pres">
      <dgm:prSet presAssocID="{45EA8001-768E-4EA3-A379-1939DC3F9BEF}" presName="spacerT" presStyleCnt="0"/>
      <dgm:spPr/>
    </dgm:pt>
    <dgm:pt modelId="{3820572B-AF24-4FD4-A0C0-6D0C21287249}" type="pres">
      <dgm:prSet presAssocID="{45EA8001-768E-4EA3-A379-1939DC3F9BEF}" presName="sibTrans" presStyleLbl="sibTrans2D1" presStyleIdx="1" presStyleCnt="3"/>
      <dgm:spPr/>
      <dgm:t>
        <a:bodyPr/>
        <a:lstStyle/>
        <a:p>
          <a:endParaRPr lang="fr-FR"/>
        </a:p>
      </dgm:t>
    </dgm:pt>
    <dgm:pt modelId="{CF2BAEF6-88AD-4216-AAC5-CF84D7FC4DDE}" type="pres">
      <dgm:prSet presAssocID="{45EA8001-768E-4EA3-A379-1939DC3F9BEF}" presName="spacerB" presStyleCnt="0"/>
      <dgm:spPr/>
    </dgm:pt>
    <dgm:pt modelId="{3A7CA616-6457-448A-B36A-95E8AECD1C9F}" type="pres">
      <dgm:prSet presAssocID="{07B2E1FB-CBCA-40D4-81F3-71B530B7D5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198F10-5EF4-4E79-B504-E97439057141}" type="pres">
      <dgm:prSet presAssocID="{90399ACE-746D-4D0E-A180-4FA4F6E68DCB}" presName="sibTransLast" presStyleLbl="sibTrans2D1" presStyleIdx="2" presStyleCnt="3"/>
      <dgm:spPr/>
      <dgm:t>
        <a:bodyPr/>
        <a:lstStyle/>
        <a:p>
          <a:endParaRPr lang="fr-FR"/>
        </a:p>
      </dgm:t>
    </dgm:pt>
    <dgm:pt modelId="{624D2963-BD57-4314-942B-5A577ECFA4D9}" type="pres">
      <dgm:prSet presAssocID="{90399ACE-746D-4D0E-A180-4FA4F6E68DCB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EA44BC1A-1580-4CEE-828D-5103B9EFD169}" type="pres">
      <dgm:prSet presAssocID="{90399ACE-746D-4D0E-A180-4FA4F6E68DCB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E76A91-8F48-4D0A-8839-12660C615CE3}" srcId="{90399ACE-746D-4D0E-A180-4FA4F6E68DCB}" destId="{EE7A450A-112F-4FF7-A05B-ED2D6E895AE5}" srcOrd="1" destOrd="0" parTransId="{3CF4A153-15C2-4422-B79D-A927347D9574}" sibTransId="{45EA8001-768E-4EA3-A379-1939DC3F9BEF}"/>
    <dgm:cxn modelId="{E385AF88-4892-4A0E-9C48-B827B6E944AE}" type="presOf" srcId="{45EA8001-768E-4EA3-A379-1939DC3F9BEF}" destId="{3820572B-AF24-4FD4-A0C0-6D0C21287249}" srcOrd="0" destOrd="0" presId="urn:microsoft.com/office/officeart/2005/8/layout/equation2"/>
    <dgm:cxn modelId="{A0F3290B-00F2-4C81-BA35-DCA09502BA4B}" srcId="{90399ACE-746D-4D0E-A180-4FA4F6E68DCB}" destId="{30BE2965-DF8E-4DB1-BEAA-C1208F455284}" srcOrd="3" destOrd="0" parTransId="{78ED475C-65D8-49C7-A210-46C44277C973}" sibTransId="{F45CE71F-326A-4317-92A0-0B384F3F833E}"/>
    <dgm:cxn modelId="{A4213606-2EE5-4D90-97A5-C6C7BB617DD6}" type="presOf" srcId="{16159EAD-AB79-4713-AB17-A9D03D7AD6A2}" destId="{4830F5CD-4CEC-4D03-AD07-DD80365B65F6}" srcOrd="0" destOrd="0" presId="urn:microsoft.com/office/officeart/2005/8/layout/equation2"/>
    <dgm:cxn modelId="{58DABFE1-0EC6-4E0E-A34D-5CC1DA46D243}" type="presOf" srcId="{90399ACE-746D-4D0E-A180-4FA4F6E68DCB}" destId="{512FA465-BB49-45BF-8A5E-909942819B17}" srcOrd="0" destOrd="0" presId="urn:microsoft.com/office/officeart/2005/8/layout/equation2"/>
    <dgm:cxn modelId="{4CB4778B-17E0-4A6E-B0BB-DB278486745E}" type="presOf" srcId="{4C0DB24B-C68F-4E8D-8AC1-ECFF28DDB1B3}" destId="{270ECC13-AAD4-437D-A2EC-A4A9E4289FAF}" srcOrd="0" destOrd="0" presId="urn:microsoft.com/office/officeart/2005/8/layout/equation2"/>
    <dgm:cxn modelId="{4D296443-3BBB-4667-980A-3DE5D2118133}" srcId="{90399ACE-746D-4D0E-A180-4FA4F6E68DCB}" destId="{16159EAD-AB79-4713-AB17-A9D03D7AD6A2}" srcOrd="0" destOrd="0" parTransId="{9BEA0CA1-3088-40D7-AE7C-9C6F7F5D7D01}" sibTransId="{4C0DB24B-C68F-4E8D-8AC1-ECFF28DDB1B3}"/>
    <dgm:cxn modelId="{2EB3DF51-7200-483F-9C91-E63BDF1637D9}" type="presOf" srcId="{07B2E1FB-CBCA-40D4-81F3-71B530B7D5C9}" destId="{3A7CA616-6457-448A-B36A-95E8AECD1C9F}" srcOrd="0" destOrd="0" presId="urn:microsoft.com/office/officeart/2005/8/layout/equation2"/>
    <dgm:cxn modelId="{E88FDA4C-819B-4266-8FE1-7850899D4D27}" type="presOf" srcId="{1B7F5B40-44C0-40BA-9B17-C9BA305F68A5}" destId="{624D2963-BD57-4314-942B-5A577ECFA4D9}" srcOrd="1" destOrd="0" presId="urn:microsoft.com/office/officeart/2005/8/layout/equation2"/>
    <dgm:cxn modelId="{B7D48BC5-2DFA-4A1F-BE99-6F7576A7BAF5}" type="presOf" srcId="{1B7F5B40-44C0-40BA-9B17-C9BA305F68A5}" destId="{26198F10-5EF4-4E79-B504-E97439057141}" srcOrd="0" destOrd="0" presId="urn:microsoft.com/office/officeart/2005/8/layout/equation2"/>
    <dgm:cxn modelId="{705ADC99-7E0C-4167-AFDE-32E852085752}" srcId="{90399ACE-746D-4D0E-A180-4FA4F6E68DCB}" destId="{07B2E1FB-CBCA-40D4-81F3-71B530B7D5C9}" srcOrd="2" destOrd="0" parTransId="{AB30A9FF-E29A-4141-AE72-0FFFD738E3A3}" sibTransId="{1B7F5B40-44C0-40BA-9B17-C9BA305F68A5}"/>
    <dgm:cxn modelId="{0504B09B-2B0C-4CD6-BB60-FA1A1F4EDD9B}" type="presOf" srcId="{30BE2965-DF8E-4DB1-BEAA-C1208F455284}" destId="{EA44BC1A-1580-4CEE-828D-5103B9EFD169}" srcOrd="0" destOrd="0" presId="urn:microsoft.com/office/officeart/2005/8/layout/equation2"/>
    <dgm:cxn modelId="{76391CA5-0727-4C6D-9A74-0E868C61500E}" type="presOf" srcId="{EE7A450A-112F-4FF7-A05B-ED2D6E895AE5}" destId="{1E0E77D4-E7DD-4639-93D0-8F80F225E8BC}" srcOrd="0" destOrd="0" presId="urn:microsoft.com/office/officeart/2005/8/layout/equation2"/>
    <dgm:cxn modelId="{81C2C516-E201-471E-9DD3-95A6D4044ADA}" type="presParOf" srcId="{512FA465-BB49-45BF-8A5E-909942819B17}" destId="{A29E9C03-CC2E-482E-B8E2-BEDAC521BEC9}" srcOrd="0" destOrd="0" presId="urn:microsoft.com/office/officeart/2005/8/layout/equation2"/>
    <dgm:cxn modelId="{51617DD3-90F9-4DB5-B543-E2B1B1EE75D4}" type="presParOf" srcId="{A29E9C03-CC2E-482E-B8E2-BEDAC521BEC9}" destId="{4830F5CD-4CEC-4D03-AD07-DD80365B65F6}" srcOrd="0" destOrd="0" presId="urn:microsoft.com/office/officeart/2005/8/layout/equation2"/>
    <dgm:cxn modelId="{AA594321-5B43-402A-BD5B-933A598AEAFF}" type="presParOf" srcId="{A29E9C03-CC2E-482E-B8E2-BEDAC521BEC9}" destId="{06C84399-543D-4A06-9634-DE215F223620}" srcOrd="1" destOrd="0" presId="urn:microsoft.com/office/officeart/2005/8/layout/equation2"/>
    <dgm:cxn modelId="{CFA0F562-23FE-4F32-9F9A-E6EDFCBF21AE}" type="presParOf" srcId="{A29E9C03-CC2E-482E-B8E2-BEDAC521BEC9}" destId="{270ECC13-AAD4-437D-A2EC-A4A9E4289FAF}" srcOrd="2" destOrd="0" presId="urn:microsoft.com/office/officeart/2005/8/layout/equation2"/>
    <dgm:cxn modelId="{4B516CE1-B6F8-4BD3-9C10-568CD19D6B4B}" type="presParOf" srcId="{A29E9C03-CC2E-482E-B8E2-BEDAC521BEC9}" destId="{A2AFF9AE-8EC5-4BA9-B123-0F8499F0466A}" srcOrd="3" destOrd="0" presId="urn:microsoft.com/office/officeart/2005/8/layout/equation2"/>
    <dgm:cxn modelId="{7C46716C-BB0E-4E64-9B06-2FFC0CFD2E0B}" type="presParOf" srcId="{A29E9C03-CC2E-482E-B8E2-BEDAC521BEC9}" destId="{1E0E77D4-E7DD-4639-93D0-8F80F225E8BC}" srcOrd="4" destOrd="0" presId="urn:microsoft.com/office/officeart/2005/8/layout/equation2"/>
    <dgm:cxn modelId="{EBE32546-6F6E-4FFF-9A91-66B853D04884}" type="presParOf" srcId="{A29E9C03-CC2E-482E-B8E2-BEDAC521BEC9}" destId="{45B7BA37-860A-4E08-916B-2437FFC4B3CB}" srcOrd="5" destOrd="0" presId="urn:microsoft.com/office/officeart/2005/8/layout/equation2"/>
    <dgm:cxn modelId="{1DB6AE06-4425-4465-A0D7-9B370A4492B6}" type="presParOf" srcId="{A29E9C03-CC2E-482E-B8E2-BEDAC521BEC9}" destId="{3820572B-AF24-4FD4-A0C0-6D0C21287249}" srcOrd="6" destOrd="0" presId="urn:microsoft.com/office/officeart/2005/8/layout/equation2"/>
    <dgm:cxn modelId="{33C0FB05-3040-419C-BB21-BB93A7FCE9D2}" type="presParOf" srcId="{A29E9C03-CC2E-482E-B8E2-BEDAC521BEC9}" destId="{CF2BAEF6-88AD-4216-AAC5-CF84D7FC4DDE}" srcOrd="7" destOrd="0" presId="urn:microsoft.com/office/officeart/2005/8/layout/equation2"/>
    <dgm:cxn modelId="{664B805E-4861-4183-B722-4833C2D19D02}" type="presParOf" srcId="{A29E9C03-CC2E-482E-B8E2-BEDAC521BEC9}" destId="{3A7CA616-6457-448A-B36A-95E8AECD1C9F}" srcOrd="8" destOrd="0" presId="urn:microsoft.com/office/officeart/2005/8/layout/equation2"/>
    <dgm:cxn modelId="{1CAC40B0-A74B-44A2-A40E-EF5D4AF3A13F}" type="presParOf" srcId="{512FA465-BB49-45BF-8A5E-909942819B17}" destId="{26198F10-5EF4-4E79-B504-E97439057141}" srcOrd="1" destOrd="0" presId="urn:microsoft.com/office/officeart/2005/8/layout/equation2"/>
    <dgm:cxn modelId="{C2B685AF-646E-4CB3-82D8-EB1E3A7A0CED}" type="presParOf" srcId="{26198F10-5EF4-4E79-B504-E97439057141}" destId="{624D2963-BD57-4314-942B-5A577ECFA4D9}" srcOrd="0" destOrd="0" presId="urn:microsoft.com/office/officeart/2005/8/layout/equation2"/>
    <dgm:cxn modelId="{BEA3FA67-4A9E-49C2-A3DB-6E8130FD8D3F}" type="presParOf" srcId="{512FA465-BB49-45BF-8A5E-909942819B17}" destId="{EA44BC1A-1580-4CEE-828D-5103B9EFD16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F358B-BBED-43D4-911F-78988258B42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62B382-49BC-448F-B193-DB214F6963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Basée sur le modèle des 5 domaines</a:t>
          </a:r>
          <a:endParaRPr lang="en-US"/>
        </a:p>
      </dgm:t>
    </dgm:pt>
    <dgm:pt modelId="{802EE525-0246-4BD4-BF21-3F4EA05FB707}" type="parTrans" cxnId="{6569B482-E91C-4739-9AEF-4F5F371A5470}">
      <dgm:prSet/>
      <dgm:spPr/>
      <dgm:t>
        <a:bodyPr/>
        <a:lstStyle/>
        <a:p>
          <a:endParaRPr lang="en-US"/>
        </a:p>
      </dgm:t>
    </dgm:pt>
    <dgm:pt modelId="{45E36B2E-C3C2-4C9C-945D-6D0A8DBB7D1A}" type="sibTrans" cxnId="{6569B482-E91C-4739-9AEF-4F5F371A5470}">
      <dgm:prSet/>
      <dgm:spPr/>
      <dgm:t>
        <a:bodyPr/>
        <a:lstStyle/>
        <a:p>
          <a:endParaRPr lang="en-US"/>
        </a:p>
      </dgm:t>
    </dgm:pt>
    <dgm:pt modelId="{BF2B2E2F-129C-485A-9F6E-B6BBE0ED001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Rechercher des indicateurs négatifs ET positifs</a:t>
          </a:r>
          <a:endParaRPr lang="en-US"/>
        </a:p>
      </dgm:t>
    </dgm:pt>
    <dgm:pt modelId="{0846F1A6-73DB-4A4C-90C0-B14D5661A75B}" type="parTrans" cxnId="{B5B10996-19D5-4E54-A76D-C37D4477C9C7}">
      <dgm:prSet/>
      <dgm:spPr/>
      <dgm:t>
        <a:bodyPr/>
        <a:lstStyle/>
        <a:p>
          <a:endParaRPr lang="en-US"/>
        </a:p>
      </dgm:t>
    </dgm:pt>
    <dgm:pt modelId="{F3BF74AC-F92F-4330-B537-1E5E9231D02B}" type="sibTrans" cxnId="{B5B10996-19D5-4E54-A76D-C37D4477C9C7}">
      <dgm:prSet/>
      <dgm:spPr/>
      <dgm:t>
        <a:bodyPr/>
        <a:lstStyle/>
        <a:p>
          <a:endParaRPr lang="en-US"/>
        </a:p>
      </dgm:t>
    </dgm:pt>
    <dgm:pt modelId="{B5F28775-F23D-4684-BD80-34A7F7440E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Attention à ne pas confondre BE et bientraitance</a:t>
          </a:r>
          <a:endParaRPr lang="en-US"/>
        </a:p>
      </dgm:t>
    </dgm:pt>
    <dgm:pt modelId="{9A901605-B2CC-4EDD-BE13-0BDEDD86A27A}" type="parTrans" cxnId="{5E38D068-B53A-49EF-8EA9-6E8E0663A7F4}">
      <dgm:prSet/>
      <dgm:spPr/>
      <dgm:t>
        <a:bodyPr/>
        <a:lstStyle/>
        <a:p>
          <a:endParaRPr lang="en-US"/>
        </a:p>
      </dgm:t>
    </dgm:pt>
    <dgm:pt modelId="{1A429E83-CEDC-4D15-9150-4C28530059FA}" type="sibTrans" cxnId="{5E38D068-B53A-49EF-8EA9-6E8E0663A7F4}">
      <dgm:prSet/>
      <dgm:spPr/>
      <dgm:t>
        <a:bodyPr/>
        <a:lstStyle/>
        <a:p>
          <a:endParaRPr lang="en-US"/>
        </a:p>
      </dgm:t>
    </dgm:pt>
    <dgm:pt modelId="{684EC7C6-5CC5-406E-A870-3A3F7170E3B1}" type="pres">
      <dgm:prSet presAssocID="{AFAF358B-BBED-43D4-911F-78988258B42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E3302C9-B901-4076-BA67-4938E9EE2A59}" type="pres">
      <dgm:prSet presAssocID="{A462B382-49BC-448F-B193-DB214F6963EB}" presName="compNode" presStyleCnt="0"/>
      <dgm:spPr/>
    </dgm:pt>
    <dgm:pt modelId="{E8FBAE72-4580-4ADE-B6F2-635F9178A2DA}" type="pres">
      <dgm:prSet presAssocID="{A462B382-49BC-448F-B193-DB214F6963EB}" presName="iconBgRect" presStyleLbl="bgShp" presStyleIdx="0" presStyleCnt="3"/>
      <dgm:spPr/>
    </dgm:pt>
    <dgm:pt modelId="{000EF47B-9955-4248-AA73-E74992C166B3}" type="pres">
      <dgm:prSet presAssocID="{A462B382-49BC-448F-B193-DB214F6963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0635B581-B3E3-41B7-8BA6-9D32E58EB164}" type="pres">
      <dgm:prSet presAssocID="{A462B382-49BC-448F-B193-DB214F6963EB}" presName="spaceRect" presStyleCnt="0"/>
      <dgm:spPr/>
    </dgm:pt>
    <dgm:pt modelId="{54D0C628-D2AC-49FD-8B85-114D470BD4E1}" type="pres">
      <dgm:prSet presAssocID="{A462B382-49BC-448F-B193-DB214F6963EB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EA2817DD-5EE3-468C-B508-BCB07256BDEF}" type="pres">
      <dgm:prSet presAssocID="{45E36B2E-C3C2-4C9C-945D-6D0A8DBB7D1A}" presName="sibTrans" presStyleCnt="0"/>
      <dgm:spPr/>
    </dgm:pt>
    <dgm:pt modelId="{29EF0584-E8E0-41DF-8D5F-EDCE770BE0B0}" type="pres">
      <dgm:prSet presAssocID="{BF2B2E2F-129C-485A-9F6E-B6BBE0ED001B}" presName="compNode" presStyleCnt="0"/>
      <dgm:spPr/>
    </dgm:pt>
    <dgm:pt modelId="{603C9AB2-1E96-447A-BE24-B0BA564D9E92}" type="pres">
      <dgm:prSet presAssocID="{BF2B2E2F-129C-485A-9F6E-B6BBE0ED001B}" presName="iconBgRect" presStyleLbl="bgShp" presStyleIdx="1" presStyleCnt="3"/>
      <dgm:spPr/>
    </dgm:pt>
    <dgm:pt modelId="{3E15DE51-7417-4863-B30C-C7A66808DF25}" type="pres">
      <dgm:prSet presAssocID="{BF2B2E2F-129C-485A-9F6E-B6BBE0ED001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7C15D226-C1B3-421F-8FF1-C6BE168E89DD}" type="pres">
      <dgm:prSet presAssocID="{BF2B2E2F-129C-485A-9F6E-B6BBE0ED001B}" presName="spaceRect" presStyleCnt="0"/>
      <dgm:spPr/>
    </dgm:pt>
    <dgm:pt modelId="{3A95699C-20EB-42C0-87B0-044900A8C99E}" type="pres">
      <dgm:prSet presAssocID="{BF2B2E2F-129C-485A-9F6E-B6BBE0ED001B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DB36C403-751F-4145-BA14-7C10786895E1}" type="pres">
      <dgm:prSet presAssocID="{F3BF74AC-F92F-4330-B537-1E5E9231D02B}" presName="sibTrans" presStyleCnt="0"/>
      <dgm:spPr/>
    </dgm:pt>
    <dgm:pt modelId="{7F35619F-EADF-43E0-BE8F-ADECD1BE94FE}" type="pres">
      <dgm:prSet presAssocID="{B5F28775-F23D-4684-BD80-34A7F7440E37}" presName="compNode" presStyleCnt="0"/>
      <dgm:spPr/>
    </dgm:pt>
    <dgm:pt modelId="{511F6D7D-6D8B-4B21-AEA6-880F555A42D8}" type="pres">
      <dgm:prSet presAssocID="{B5F28775-F23D-4684-BD80-34A7F7440E37}" presName="iconBgRect" presStyleLbl="bgShp" presStyleIdx="2" presStyleCnt="3"/>
      <dgm:spPr/>
    </dgm:pt>
    <dgm:pt modelId="{CBDEB08C-3FAB-42DD-9A78-D9119CA59548}" type="pres">
      <dgm:prSet presAssocID="{B5F28775-F23D-4684-BD80-34A7F7440E3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ertissement"/>
        </a:ext>
      </dgm:extLst>
    </dgm:pt>
    <dgm:pt modelId="{E025605D-C646-45F9-8599-1C4B9CAE1C77}" type="pres">
      <dgm:prSet presAssocID="{B5F28775-F23D-4684-BD80-34A7F7440E37}" presName="spaceRect" presStyleCnt="0"/>
      <dgm:spPr/>
    </dgm:pt>
    <dgm:pt modelId="{3081515C-F0F5-4252-8F3B-B92D69EAF3B1}" type="pres">
      <dgm:prSet presAssocID="{B5F28775-F23D-4684-BD80-34A7F7440E37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F75C6E-9B0A-4FE6-8965-02F2708EF8DC}" type="presOf" srcId="{BF2B2E2F-129C-485A-9F6E-B6BBE0ED001B}" destId="{3A95699C-20EB-42C0-87B0-044900A8C99E}" srcOrd="0" destOrd="0" presId="urn:microsoft.com/office/officeart/2018/5/layout/IconCircleLabelList"/>
    <dgm:cxn modelId="{5E38D068-B53A-49EF-8EA9-6E8E0663A7F4}" srcId="{AFAF358B-BBED-43D4-911F-78988258B428}" destId="{B5F28775-F23D-4684-BD80-34A7F7440E37}" srcOrd="2" destOrd="0" parTransId="{9A901605-B2CC-4EDD-BE13-0BDEDD86A27A}" sibTransId="{1A429E83-CEDC-4D15-9150-4C28530059FA}"/>
    <dgm:cxn modelId="{B7FC1532-E6AC-4D06-94CE-7F58B9AC9222}" type="presOf" srcId="{A462B382-49BC-448F-B193-DB214F6963EB}" destId="{54D0C628-D2AC-49FD-8B85-114D470BD4E1}" srcOrd="0" destOrd="0" presId="urn:microsoft.com/office/officeart/2018/5/layout/IconCircleLabelList"/>
    <dgm:cxn modelId="{6569B482-E91C-4739-9AEF-4F5F371A5470}" srcId="{AFAF358B-BBED-43D4-911F-78988258B428}" destId="{A462B382-49BC-448F-B193-DB214F6963EB}" srcOrd="0" destOrd="0" parTransId="{802EE525-0246-4BD4-BF21-3F4EA05FB707}" sibTransId="{45E36B2E-C3C2-4C9C-945D-6D0A8DBB7D1A}"/>
    <dgm:cxn modelId="{B5B10996-19D5-4E54-A76D-C37D4477C9C7}" srcId="{AFAF358B-BBED-43D4-911F-78988258B428}" destId="{BF2B2E2F-129C-485A-9F6E-B6BBE0ED001B}" srcOrd="1" destOrd="0" parTransId="{0846F1A6-73DB-4A4C-90C0-B14D5661A75B}" sibTransId="{F3BF74AC-F92F-4330-B537-1E5E9231D02B}"/>
    <dgm:cxn modelId="{8AD3C605-6B70-40C6-A842-403E0AE1DB0E}" type="presOf" srcId="{AFAF358B-BBED-43D4-911F-78988258B428}" destId="{684EC7C6-5CC5-406E-A870-3A3F7170E3B1}" srcOrd="0" destOrd="0" presId="urn:microsoft.com/office/officeart/2018/5/layout/IconCircleLabelList"/>
    <dgm:cxn modelId="{41458AAE-BCC8-4086-9067-CBA755D8A684}" type="presOf" srcId="{B5F28775-F23D-4684-BD80-34A7F7440E37}" destId="{3081515C-F0F5-4252-8F3B-B92D69EAF3B1}" srcOrd="0" destOrd="0" presId="urn:microsoft.com/office/officeart/2018/5/layout/IconCircleLabelList"/>
    <dgm:cxn modelId="{E8B46A47-216B-40F5-A6E3-962FD8B7B5BD}" type="presParOf" srcId="{684EC7C6-5CC5-406E-A870-3A3F7170E3B1}" destId="{9E3302C9-B901-4076-BA67-4938E9EE2A59}" srcOrd="0" destOrd="0" presId="urn:microsoft.com/office/officeart/2018/5/layout/IconCircleLabelList"/>
    <dgm:cxn modelId="{763693E3-50B4-4943-BD3B-1662DFB6B581}" type="presParOf" srcId="{9E3302C9-B901-4076-BA67-4938E9EE2A59}" destId="{E8FBAE72-4580-4ADE-B6F2-635F9178A2DA}" srcOrd="0" destOrd="0" presId="urn:microsoft.com/office/officeart/2018/5/layout/IconCircleLabelList"/>
    <dgm:cxn modelId="{2797DD57-1C4C-4B56-9726-AD5C3D54B2DB}" type="presParOf" srcId="{9E3302C9-B901-4076-BA67-4938E9EE2A59}" destId="{000EF47B-9955-4248-AA73-E74992C166B3}" srcOrd="1" destOrd="0" presId="urn:microsoft.com/office/officeart/2018/5/layout/IconCircleLabelList"/>
    <dgm:cxn modelId="{47BCD333-C7B3-44DC-8D33-AF08D282C391}" type="presParOf" srcId="{9E3302C9-B901-4076-BA67-4938E9EE2A59}" destId="{0635B581-B3E3-41B7-8BA6-9D32E58EB164}" srcOrd="2" destOrd="0" presId="urn:microsoft.com/office/officeart/2018/5/layout/IconCircleLabelList"/>
    <dgm:cxn modelId="{1DF75455-EA87-4468-9980-CF360E2A2111}" type="presParOf" srcId="{9E3302C9-B901-4076-BA67-4938E9EE2A59}" destId="{54D0C628-D2AC-49FD-8B85-114D470BD4E1}" srcOrd="3" destOrd="0" presId="urn:microsoft.com/office/officeart/2018/5/layout/IconCircleLabelList"/>
    <dgm:cxn modelId="{3F2F4A76-A68E-4400-BCDE-42F50CC56F8F}" type="presParOf" srcId="{684EC7C6-5CC5-406E-A870-3A3F7170E3B1}" destId="{EA2817DD-5EE3-468C-B508-BCB07256BDEF}" srcOrd="1" destOrd="0" presId="urn:microsoft.com/office/officeart/2018/5/layout/IconCircleLabelList"/>
    <dgm:cxn modelId="{1E521AD6-4A0C-4D2B-8772-DF3ABA3CFAA5}" type="presParOf" srcId="{684EC7C6-5CC5-406E-A870-3A3F7170E3B1}" destId="{29EF0584-E8E0-41DF-8D5F-EDCE770BE0B0}" srcOrd="2" destOrd="0" presId="urn:microsoft.com/office/officeart/2018/5/layout/IconCircleLabelList"/>
    <dgm:cxn modelId="{A034D13A-367F-4A4F-BB1E-2A751F3C7E2E}" type="presParOf" srcId="{29EF0584-E8E0-41DF-8D5F-EDCE770BE0B0}" destId="{603C9AB2-1E96-447A-BE24-B0BA564D9E92}" srcOrd="0" destOrd="0" presId="urn:microsoft.com/office/officeart/2018/5/layout/IconCircleLabelList"/>
    <dgm:cxn modelId="{A1741C19-8A5D-4F14-844B-1F88FE9427C7}" type="presParOf" srcId="{29EF0584-E8E0-41DF-8D5F-EDCE770BE0B0}" destId="{3E15DE51-7417-4863-B30C-C7A66808DF25}" srcOrd="1" destOrd="0" presId="urn:microsoft.com/office/officeart/2018/5/layout/IconCircleLabelList"/>
    <dgm:cxn modelId="{677FBDDD-E96F-47C6-83F3-FE93A14A5AA8}" type="presParOf" srcId="{29EF0584-E8E0-41DF-8D5F-EDCE770BE0B0}" destId="{7C15D226-C1B3-421F-8FF1-C6BE168E89DD}" srcOrd="2" destOrd="0" presId="urn:microsoft.com/office/officeart/2018/5/layout/IconCircleLabelList"/>
    <dgm:cxn modelId="{7D1C9937-9AD1-45DA-A3CD-0152B87640B4}" type="presParOf" srcId="{29EF0584-E8E0-41DF-8D5F-EDCE770BE0B0}" destId="{3A95699C-20EB-42C0-87B0-044900A8C99E}" srcOrd="3" destOrd="0" presId="urn:microsoft.com/office/officeart/2018/5/layout/IconCircleLabelList"/>
    <dgm:cxn modelId="{26614E64-1A8E-47ED-B116-54AEACF60B5E}" type="presParOf" srcId="{684EC7C6-5CC5-406E-A870-3A3F7170E3B1}" destId="{DB36C403-751F-4145-BA14-7C10786895E1}" srcOrd="3" destOrd="0" presId="urn:microsoft.com/office/officeart/2018/5/layout/IconCircleLabelList"/>
    <dgm:cxn modelId="{7DB9F653-EE66-4C37-A5B0-606BCB0B998F}" type="presParOf" srcId="{684EC7C6-5CC5-406E-A870-3A3F7170E3B1}" destId="{7F35619F-EADF-43E0-BE8F-ADECD1BE94FE}" srcOrd="4" destOrd="0" presId="urn:microsoft.com/office/officeart/2018/5/layout/IconCircleLabelList"/>
    <dgm:cxn modelId="{99150AA9-76EE-45B5-AB7A-3E4EC36C56B7}" type="presParOf" srcId="{7F35619F-EADF-43E0-BE8F-ADECD1BE94FE}" destId="{511F6D7D-6D8B-4B21-AEA6-880F555A42D8}" srcOrd="0" destOrd="0" presId="urn:microsoft.com/office/officeart/2018/5/layout/IconCircleLabelList"/>
    <dgm:cxn modelId="{9C00BDAD-7FB6-4EBF-8A58-3F0990D0B421}" type="presParOf" srcId="{7F35619F-EADF-43E0-BE8F-ADECD1BE94FE}" destId="{CBDEB08C-3FAB-42DD-9A78-D9119CA59548}" srcOrd="1" destOrd="0" presId="urn:microsoft.com/office/officeart/2018/5/layout/IconCircleLabelList"/>
    <dgm:cxn modelId="{1A77779E-B119-4DCA-B4E5-810A9C3BAD58}" type="presParOf" srcId="{7F35619F-EADF-43E0-BE8F-ADECD1BE94FE}" destId="{E025605D-C646-45F9-8599-1C4B9CAE1C77}" srcOrd="2" destOrd="0" presId="urn:microsoft.com/office/officeart/2018/5/layout/IconCircleLabelList"/>
    <dgm:cxn modelId="{582757E9-D574-48B6-8243-6CF8A1291EFA}" type="presParOf" srcId="{7F35619F-EADF-43E0-BE8F-ADECD1BE94FE}" destId="{3081515C-F0F5-4252-8F3B-B92D69EAF3B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53D4A-EA67-44A4-9927-EE7EEEAD7040}">
      <dsp:nvSpPr>
        <dsp:cNvPr id="0" name=""/>
        <dsp:cNvSpPr/>
      </dsp:nvSpPr>
      <dsp:spPr>
        <a:xfrm>
          <a:off x="860863" y="224"/>
          <a:ext cx="1616070" cy="969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/>
            <a:t>tension musculaire</a:t>
          </a:r>
          <a:endParaRPr lang="en-US" sz="1500" kern="1200"/>
        </a:p>
      </dsp:txBody>
      <dsp:txXfrm>
        <a:off x="860863" y="224"/>
        <a:ext cx="1616070" cy="969642"/>
      </dsp:txXfrm>
    </dsp:sp>
    <dsp:sp modelId="{C42B98BD-3B5E-42A9-B708-31D96CE3469C}">
      <dsp:nvSpPr>
        <dsp:cNvPr id="0" name=""/>
        <dsp:cNvSpPr/>
      </dsp:nvSpPr>
      <dsp:spPr>
        <a:xfrm>
          <a:off x="2598786" y="224"/>
          <a:ext cx="1616070" cy="969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/>
            <a:t>poids du corps vers l’arrière</a:t>
          </a:r>
          <a:endParaRPr lang="en-US" sz="1500" kern="1200"/>
        </a:p>
      </dsp:txBody>
      <dsp:txXfrm>
        <a:off x="2598786" y="224"/>
        <a:ext cx="1616070" cy="969642"/>
      </dsp:txXfrm>
    </dsp:sp>
    <dsp:sp modelId="{27921A59-16BF-4157-BF65-BC51E6332774}">
      <dsp:nvSpPr>
        <dsp:cNvPr id="0" name=""/>
        <dsp:cNvSpPr/>
      </dsp:nvSpPr>
      <dsp:spPr>
        <a:xfrm>
          <a:off x="860863" y="1131474"/>
          <a:ext cx="1616070" cy="969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/>
            <a:t>tête: basse</a:t>
          </a:r>
          <a:endParaRPr lang="en-US" sz="1500" kern="1200"/>
        </a:p>
      </dsp:txBody>
      <dsp:txXfrm>
        <a:off x="860863" y="1131474"/>
        <a:ext cx="1616070" cy="969642"/>
      </dsp:txXfrm>
    </dsp:sp>
    <dsp:sp modelId="{23D65CA5-9A24-435E-ABF0-8DE786B45A5D}">
      <dsp:nvSpPr>
        <dsp:cNvPr id="0" name=""/>
        <dsp:cNvSpPr/>
      </dsp:nvSpPr>
      <dsp:spPr>
        <a:xfrm>
          <a:off x="2638541" y="1131474"/>
          <a:ext cx="1616070" cy="969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regard: yeux ouverts, « coups d’œil », vigilant</a:t>
          </a:r>
          <a:endParaRPr lang="en-US" sz="1500" kern="1200" dirty="0"/>
        </a:p>
      </dsp:txBody>
      <dsp:txXfrm>
        <a:off x="2638541" y="1131474"/>
        <a:ext cx="1616070" cy="969642"/>
      </dsp:txXfrm>
    </dsp:sp>
    <dsp:sp modelId="{1B26F0EC-27BB-4B43-98D9-9180FF5A3448}">
      <dsp:nvSpPr>
        <dsp:cNvPr id="0" name=""/>
        <dsp:cNvSpPr/>
      </dsp:nvSpPr>
      <dsp:spPr>
        <a:xfrm>
          <a:off x="860863" y="2262724"/>
          <a:ext cx="1616070" cy="969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oreilles: en arrière</a:t>
          </a:r>
          <a:endParaRPr lang="en-US" sz="1500" kern="1200" dirty="0"/>
        </a:p>
      </dsp:txBody>
      <dsp:txXfrm>
        <a:off x="860863" y="2262724"/>
        <a:ext cx="1616070" cy="969642"/>
      </dsp:txXfrm>
    </dsp:sp>
    <dsp:sp modelId="{114593E3-1214-4C65-9F5C-A9CD71BE32C6}">
      <dsp:nvSpPr>
        <dsp:cNvPr id="0" name=""/>
        <dsp:cNvSpPr/>
      </dsp:nvSpPr>
      <dsp:spPr>
        <a:xfrm>
          <a:off x="2638541" y="2262724"/>
          <a:ext cx="1616070" cy="969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/>
            <a:t>fuite, cherche à se cacher</a:t>
          </a:r>
          <a:endParaRPr lang="en-US" sz="1500" kern="1200" dirty="0"/>
        </a:p>
      </dsp:txBody>
      <dsp:txXfrm>
        <a:off x="2638541" y="2262724"/>
        <a:ext cx="1616070" cy="969642"/>
      </dsp:txXfrm>
    </dsp:sp>
    <dsp:sp modelId="{2539D4F0-2F7B-4D97-8EF2-2D243FF00710}">
      <dsp:nvSpPr>
        <dsp:cNvPr id="0" name=""/>
        <dsp:cNvSpPr/>
      </dsp:nvSpPr>
      <dsp:spPr>
        <a:xfrm>
          <a:off x="860863" y="3393973"/>
          <a:ext cx="1616070" cy="969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/>
            <a:t>queue: basse</a:t>
          </a:r>
          <a:endParaRPr lang="en-US" sz="1500" kern="1200"/>
        </a:p>
      </dsp:txBody>
      <dsp:txXfrm>
        <a:off x="860863" y="3393973"/>
        <a:ext cx="1616070" cy="969642"/>
      </dsp:txXfrm>
    </dsp:sp>
    <dsp:sp modelId="{0FA27A0A-24A9-4B57-98DD-8DEDF4EF1464}">
      <dsp:nvSpPr>
        <dsp:cNvPr id="0" name=""/>
        <dsp:cNvSpPr/>
      </dsp:nvSpPr>
      <dsp:spPr>
        <a:xfrm>
          <a:off x="2578876" y="3359948"/>
          <a:ext cx="1616070" cy="969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Posture </a:t>
          </a:r>
          <a:r>
            <a:rPr lang="en-US" sz="1500" kern="1200" dirty="0" err="1"/>
            <a:t>basse</a:t>
          </a:r>
          <a:endParaRPr lang="en-US" sz="1500" kern="1200" dirty="0"/>
        </a:p>
      </dsp:txBody>
      <dsp:txXfrm>
        <a:off x="2578876" y="3359948"/>
        <a:ext cx="1616070" cy="969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F4FA4-4ACA-4362-AAD0-AA6D98484961}">
      <dsp:nvSpPr>
        <dsp:cNvPr id="0" name=""/>
        <dsp:cNvSpPr/>
      </dsp:nvSpPr>
      <dsp:spPr>
        <a:xfrm>
          <a:off x="0" y="449"/>
          <a:ext cx="5540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45292-A9AA-47C9-BCC2-44C61C16F2E2}">
      <dsp:nvSpPr>
        <dsp:cNvPr id="0" name=""/>
        <dsp:cNvSpPr/>
      </dsp:nvSpPr>
      <dsp:spPr>
        <a:xfrm>
          <a:off x="0" y="449"/>
          <a:ext cx="5540339" cy="40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halètement</a:t>
          </a:r>
          <a:endParaRPr lang="en-US" sz="1700" kern="1200"/>
        </a:p>
      </dsp:txBody>
      <dsp:txXfrm>
        <a:off x="0" y="449"/>
        <a:ext cx="5540339" cy="409298"/>
      </dsp:txXfrm>
    </dsp:sp>
    <dsp:sp modelId="{8245F769-8E7F-49C7-9FE4-7E28FC2C80E6}">
      <dsp:nvSpPr>
        <dsp:cNvPr id="0" name=""/>
        <dsp:cNvSpPr/>
      </dsp:nvSpPr>
      <dsp:spPr>
        <a:xfrm>
          <a:off x="0" y="409748"/>
          <a:ext cx="5540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D8B7D-477D-4D45-859F-54A0E756E333}">
      <dsp:nvSpPr>
        <dsp:cNvPr id="0" name=""/>
        <dsp:cNvSpPr/>
      </dsp:nvSpPr>
      <dsp:spPr>
        <a:xfrm>
          <a:off x="0" y="409748"/>
          <a:ext cx="5540339" cy="40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lèche sa truffe</a:t>
          </a:r>
          <a:endParaRPr lang="en-US" sz="1700" kern="1200" dirty="0"/>
        </a:p>
      </dsp:txBody>
      <dsp:txXfrm>
        <a:off x="0" y="409748"/>
        <a:ext cx="5540339" cy="409298"/>
      </dsp:txXfrm>
    </dsp:sp>
    <dsp:sp modelId="{0CFAEF2E-5DEF-4747-866C-4696DC8E76D8}">
      <dsp:nvSpPr>
        <dsp:cNvPr id="0" name=""/>
        <dsp:cNvSpPr/>
      </dsp:nvSpPr>
      <dsp:spPr>
        <a:xfrm>
          <a:off x="0" y="819047"/>
          <a:ext cx="5540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82C35-94DE-49C7-9CAC-F3D573422E63}">
      <dsp:nvSpPr>
        <dsp:cNvPr id="0" name=""/>
        <dsp:cNvSpPr/>
      </dsp:nvSpPr>
      <dsp:spPr>
        <a:xfrm>
          <a:off x="0" y="819047"/>
          <a:ext cx="5540339" cy="40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Locomotion lente</a:t>
          </a:r>
        </a:p>
      </dsp:txBody>
      <dsp:txXfrm>
        <a:off x="0" y="819047"/>
        <a:ext cx="5540339" cy="409298"/>
      </dsp:txXfrm>
    </dsp:sp>
    <dsp:sp modelId="{95FB8100-4A97-48A9-9FC6-00811957CF38}">
      <dsp:nvSpPr>
        <dsp:cNvPr id="0" name=""/>
        <dsp:cNvSpPr/>
      </dsp:nvSpPr>
      <dsp:spPr>
        <a:xfrm>
          <a:off x="0" y="1228345"/>
          <a:ext cx="5540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F84A8-39C1-4336-9280-345678DFDFD9}">
      <dsp:nvSpPr>
        <dsp:cNvPr id="0" name=""/>
        <dsp:cNvSpPr/>
      </dsp:nvSpPr>
      <dsp:spPr>
        <a:xfrm>
          <a:off x="0" y="1228345"/>
          <a:ext cx="5540339" cy="40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baille</a:t>
          </a:r>
          <a:endParaRPr lang="en-US" sz="1700" kern="1200"/>
        </a:p>
      </dsp:txBody>
      <dsp:txXfrm>
        <a:off x="0" y="1228345"/>
        <a:ext cx="5540339" cy="409298"/>
      </dsp:txXfrm>
    </dsp:sp>
    <dsp:sp modelId="{F440AA38-ECFC-4212-9572-35D0348B0509}">
      <dsp:nvSpPr>
        <dsp:cNvPr id="0" name=""/>
        <dsp:cNvSpPr/>
      </dsp:nvSpPr>
      <dsp:spPr>
        <a:xfrm>
          <a:off x="0" y="1637644"/>
          <a:ext cx="5540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6C310-2A8B-424F-A74A-4DF6BDB42A12}">
      <dsp:nvSpPr>
        <dsp:cNvPr id="0" name=""/>
        <dsp:cNvSpPr/>
      </dsp:nvSpPr>
      <dsp:spPr>
        <a:xfrm>
          <a:off x="0" y="1637644"/>
          <a:ext cx="5540339" cy="40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refuse de manger</a:t>
          </a:r>
          <a:endParaRPr lang="en-US" sz="1700" kern="1200"/>
        </a:p>
      </dsp:txBody>
      <dsp:txXfrm>
        <a:off x="0" y="1637644"/>
        <a:ext cx="5540339" cy="409298"/>
      </dsp:txXfrm>
    </dsp:sp>
    <dsp:sp modelId="{3204A7A2-74F5-4C8B-84B7-B974608234E6}">
      <dsp:nvSpPr>
        <dsp:cNvPr id="0" name=""/>
        <dsp:cNvSpPr/>
      </dsp:nvSpPr>
      <dsp:spPr>
        <a:xfrm>
          <a:off x="0" y="2046943"/>
          <a:ext cx="5540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B34F3-8FD9-4258-8636-0929CFFFC9D3}">
      <dsp:nvSpPr>
        <dsp:cNvPr id="0" name=""/>
        <dsp:cNvSpPr/>
      </dsp:nvSpPr>
      <dsp:spPr>
        <a:xfrm>
          <a:off x="0" y="2046943"/>
          <a:ext cx="5540339" cy="40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regard fuyant, « air fatigué », posture vers l’arrière</a:t>
          </a:r>
          <a:endParaRPr lang="en-US" sz="1700" kern="1200"/>
        </a:p>
      </dsp:txBody>
      <dsp:txXfrm>
        <a:off x="0" y="2046943"/>
        <a:ext cx="5540339" cy="409298"/>
      </dsp:txXfrm>
    </dsp:sp>
    <dsp:sp modelId="{EE19B3F5-40DA-4931-9EAA-03219F603B43}">
      <dsp:nvSpPr>
        <dsp:cNvPr id="0" name=""/>
        <dsp:cNvSpPr/>
      </dsp:nvSpPr>
      <dsp:spPr>
        <a:xfrm>
          <a:off x="0" y="2456242"/>
          <a:ext cx="5540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8A8CC-1B5E-4025-A61C-0E660916807E}">
      <dsp:nvSpPr>
        <dsp:cNvPr id="0" name=""/>
        <dsp:cNvSpPr/>
      </dsp:nvSpPr>
      <dsp:spPr>
        <a:xfrm>
          <a:off x="0" y="2456242"/>
          <a:ext cx="5540339" cy="40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tremblement</a:t>
          </a:r>
          <a:endParaRPr lang="en-US" sz="1700" kern="1200"/>
        </a:p>
      </dsp:txBody>
      <dsp:txXfrm>
        <a:off x="0" y="2456242"/>
        <a:ext cx="5540339" cy="409298"/>
      </dsp:txXfrm>
    </dsp:sp>
    <dsp:sp modelId="{0E9B7906-82A1-42B9-99AB-516C5F3A94E9}">
      <dsp:nvSpPr>
        <dsp:cNvPr id="0" name=""/>
        <dsp:cNvSpPr/>
      </dsp:nvSpPr>
      <dsp:spPr>
        <a:xfrm>
          <a:off x="0" y="2865540"/>
          <a:ext cx="5540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23EA7-E60A-47D6-9F2B-22DD1DC3C541}">
      <dsp:nvSpPr>
        <dsp:cNvPr id="0" name=""/>
        <dsp:cNvSpPr/>
      </dsp:nvSpPr>
      <dsp:spPr>
        <a:xfrm>
          <a:off x="0" y="2865540"/>
          <a:ext cx="5540339" cy="40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sudation</a:t>
          </a:r>
          <a:endParaRPr lang="en-US" sz="1700" kern="1200"/>
        </a:p>
      </dsp:txBody>
      <dsp:txXfrm>
        <a:off x="0" y="2865540"/>
        <a:ext cx="5540339" cy="409298"/>
      </dsp:txXfrm>
    </dsp:sp>
    <dsp:sp modelId="{B775A27B-6D5B-430E-914D-115F242B9B0A}">
      <dsp:nvSpPr>
        <dsp:cNvPr id="0" name=""/>
        <dsp:cNvSpPr/>
      </dsp:nvSpPr>
      <dsp:spPr>
        <a:xfrm>
          <a:off x="0" y="3274839"/>
          <a:ext cx="55403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A10B2-7AB1-4AEA-9521-7B6B2B49D6CA}">
      <dsp:nvSpPr>
        <dsp:cNvPr id="0" name=""/>
        <dsp:cNvSpPr/>
      </dsp:nvSpPr>
      <dsp:spPr>
        <a:xfrm>
          <a:off x="0" y="3274839"/>
          <a:ext cx="5540339" cy="40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miction émotionnelle</a:t>
          </a:r>
          <a:endParaRPr lang="en-US" sz="1700" kern="1200" dirty="0"/>
        </a:p>
      </dsp:txBody>
      <dsp:txXfrm>
        <a:off x="0" y="3274839"/>
        <a:ext cx="5540339" cy="409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0F5CD-4CEC-4D03-AD07-DD80365B65F6}">
      <dsp:nvSpPr>
        <dsp:cNvPr id="0" name=""/>
        <dsp:cNvSpPr/>
      </dsp:nvSpPr>
      <dsp:spPr>
        <a:xfrm>
          <a:off x="1343564" y="3506"/>
          <a:ext cx="1296169" cy="12961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Proximité</a:t>
          </a:r>
        </a:p>
      </dsp:txBody>
      <dsp:txXfrm>
        <a:off x="1533384" y="193326"/>
        <a:ext cx="916529" cy="916529"/>
      </dsp:txXfrm>
    </dsp:sp>
    <dsp:sp modelId="{270ECC13-AAD4-437D-A2EC-A4A9E4289FAF}">
      <dsp:nvSpPr>
        <dsp:cNvPr id="0" name=""/>
        <dsp:cNvSpPr/>
      </dsp:nvSpPr>
      <dsp:spPr>
        <a:xfrm>
          <a:off x="1615759" y="1404924"/>
          <a:ext cx="751778" cy="751778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1715407" y="1692404"/>
        <a:ext cx="552482" cy="176818"/>
      </dsp:txXfrm>
    </dsp:sp>
    <dsp:sp modelId="{1E0E77D4-E7DD-4639-93D0-8F80F225E8BC}">
      <dsp:nvSpPr>
        <dsp:cNvPr id="0" name=""/>
        <dsp:cNvSpPr/>
      </dsp:nvSpPr>
      <dsp:spPr>
        <a:xfrm>
          <a:off x="1343564" y="2261951"/>
          <a:ext cx="1296169" cy="1296169"/>
        </a:xfrm>
        <a:prstGeom prst="ellipse">
          <a:avLst/>
        </a:prstGeom>
        <a:solidFill>
          <a:schemeClr val="accent5">
            <a:hueOff val="498699"/>
            <a:satOff val="-1316"/>
            <a:lumOff val="1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Dépendance</a:t>
          </a:r>
        </a:p>
      </dsp:txBody>
      <dsp:txXfrm>
        <a:off x="1533384" y="2451771"/>
        <a:ext cx="916529" cy="916529"/>
      </dsp:txXfrm>
    </dsp:sp>
    <dsp:sp modelId="{3820572B-AF24-4FD4-A0C0-6D0C21287249}">
      <dsp:nvSpPr>
        <dsp:cNvPr id="0" name=""/>
        <dsp:cNvSpPr/>
      </dsp:nvSpPr>
      <dsp:spPr>
        <a:xfrm>
          <a:off x="1615759" y="3663370"/>
          <a:ext cx="751778" cy="751778"/>
        </a:xfrm>
        <a:prstGeom prst="mathPlus">
          <a:avLst/>
        </a:prstGeom>
        <a:solidFill>
          <a:schemeClr val="accent5">
            <a:hueOff val="748048"/>
            <a:satOff val="-1974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1715407" y="3950850"/>
        <a:ext cx="552482" cy="176818"/>
      </dsp:txXfrm>
    </dsp:sp>
    <dsp:sp modelId="{3A7CA616-6457-448A-B36A-95E8AECD1C9F}">
      <dsp:nvSpPr>
        <dsp:cNvPr id="0" name=""/>
        <dsp:cNvSpPr/>
      </dsp:nvSpPr>
      <dsp:spPr>
        <a:xfrm>
          <a:off x="1343564" y="4520397"/>
          <a:ext cx="1296169" cy="1296169"/>
        </a:xfrm>
        <a:prstGeom prst="ellipse">
          <a:avLst/>
        </a:prstGeom>
        <a:solidFill>
          <a:schemeClr val="accent5">
            <a:hueOff val="997397"/>
            <a:satOff val="-2632"/>
            <a:lumOff val="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Anxiété</a:t>
          </a:r>
        </a:p>
      </dsp:txBody>
      <dsp:txXfrm>
        <a:off x="1533384" y="4710217"/>
        <a:ext cx="916529" cy="916529"/>
      </dsp:txXfrm>
    </dsp:sp>
    <dsp:sp modelId="{26198F10-5EF4-4E79-B504-E97439057141}">
      <dsp:nvSpPr>
        <dsp:cNvPr id="0" name=""/>
        <dsp:cNvSpPr/>
      </dsp:nvSpPr>
      <dsp:spPr>
        <a:xfrm>
          <a:off x="2834158" y="2668948"/>
          <a:ext cx="412181" cy="482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496096"/>
            <a:satOff val="-3948"/>
            <a:lumOff val="3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834158" y="2765383"/>
        <a:ext cx="288527" cy="289305"/>
      </dsp:txXfrm>
    </dsp:sp>
    <dsp:sp modelId="{EA44BC1A-1580-4CEE-828D-5103B9EFD169}">
      <dsp:nvSpPr>
        <dsp:cNvPr id="0" name=""/>
        <dsp:cNvSpPr/>
      </dsp:nvSpPr>
      <dsp:spPr>
        <a:xfrm>
          <a:off x="3417435" y="1613867"/>
          <a:ext cx="2592338" cy="2592338"/>
        </a:xfrm>
        <a:prstGeom prst="ellipse">
          <a:avLst/>
        </a:prstGeom>
        <a:solidFill>
          <a:schemeClr val="accent5">
            <a:hueOff val="1496096"/>
            <a:satOff val="-3948"/>
            <a:lumOff val="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Attachement</a:t>
          </a:r>
        </a:p>
      </dsp:txBody>
      <dsp:txXfrm>
        <a:off x="3797074" y="1993506"/>
        <a:ext cx="1833060" cy="1833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BAE72-4580-4ADE-B6F2-635F9178A2DA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EF47B-9955-4248-AA73-E74992C166B3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0C628-D2AC-49FD-8B85-114D470BD4E1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r-FR" sz="1500" kern="1200"/>
            <a:t>Basée sur le modèle des 5 domaines</a:t>
          </a:r>
          <a:endParaRPr lang="en-US" sz="1500" kern="1200"/>
        </a:p>
      </dsp:txBody>
      <dsp:txXfrm>
        <a:off x="75768" y="3053169"/>
        <a:ext cx="3093750" cy="720000"/>
      </dsp:txXfrm>
    </dsp:sp>
    <dsp:sp modelId="{603C9AB2-1E96-447A-BE24-B0BA564D9E92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5DE51-7417-4863-B30C-C7A66808DF25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5699C-20EB-42C0-87B0-044900A8C99E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r-FR" sz="1500" kern="1200"/>
            <a:t>Rechercher des indicateurs négatifs ET positifs</a:t>
          </a:r>
          <a:endParaRPr lang="en-US" sz="1500" kern="1200"/>
        </a:p>
      </dsp:txBody>
      <dsp:txXfrm>
        <a:off x="3710925" y="3053169"/>
        <a:ext cx="3093750" cy="720000"/>
      </dsp:txXfrm>
    </dsp:sp>
    <dsp:sp modelId="{511F6D7D-6D8B-4B21-AEA6-880F555A42D8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EB08C-3FAB-42DD-9A78-D9119CA59548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1515C-F0F5-4252-8F3B-B92D69EAF3B1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r-FR" sz="1500" kern="1200"/>
            <a:t>Attention à ne pas confondre BE et bientraitance</a:t>
          </a:r>
          <a:endParaRPr lang="en-US" sz="1500" kern="120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7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3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4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8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6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1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2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3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6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44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ACF0C-13D7-BB4C-88CA-E74317C85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fr-FR" sz="4400" b="1" dirty="0">
                <a:effectLst/>
                <a:latin typeface="Candara" panose="020E0502030303020204" pitchFamily="34" charset="0"/>
                <a:ea typeface="Constantia" panose="02030602050306030303" pitchFamily="18" charset="0"/>
                <a:cs typeface="Browallia New" panose="020B0604020202020204" pitchFamily="34" charset="-34"/>
              </a:rPr>
              <a:t>La perspective animale dans l’interaction </a:t>
            </a:r>
            <a:r>
              <a:rPr lang="fr-FR" sz="4400" b="1" dirty="0">
                <a:latin typeface="Candara" panose="020E0502030303020204" pitchFamily="34" charset="0"/>
                <a:ea typeface="Constantia" panose="02030602050306030303" pitchFamily="18" charset="0"/>
                <a:cs typeface="Browallia New" panose="020B0604020202020204" pitchFamily="34" charset="-34"/>
              </a:rPr>
              <a:t>en séance </a:t>
            </a:r>
            <a:r>
              <a:rPr lang="fr-FR" sz="4400" b="1" dirty="0">
                <a:effectLst/>
                <a:latin typeface="Candara" panose="020E0502030303020204" pitchFamily="34" charset="0"/>
                <a:ea typeface="Constantia" panose="02030602050306030303" pitchFamily="18" charset="0"/>
                <a:cs typeface="Browallia New" panose="020B0604020202020204" pitchFamily="34" charset="-34"/>
              </a:rPr>
              <a:t>de médiation animale</a:t>
            </a: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841996-5BA5-0D83-D6F4-88C737806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fr-FR" dirty="0"/>
              <a:t>Fabienne DELFOUR </a:t>
            </a:r>
            <a:r>
              <a:rPr lang="fr-FR" sz="1400" dirty="0"/>
              <a:t>(Dr, HDR)</a:t>
            </a:r>
          </a:p>
        </p:txBody>
      </p:sp>
      <p:pic>
        <p:nvPicPr>
          <p:cNvPr id="4" name="Picture 3" descr="Une image contenant Caractère coloré&#10;&#10;Description générée automatiquement">
            <a:extLst>
              <a:ext uri="{FF2B5EF4-FFF2-40B4-BE49-F238E27FC236}">
                <a16:creationId xmlns:a16="http://schemas.microsoft.com/office/drawing/2014/main" id="{A8F2CBEB-0E07-DF66-58E1-22EB92965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5057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29744-B1D0-4634-8050-CE95CD27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Relation homme-chien </a:t>
            </a:r>
            <a:r>
              <a:rPr lang="fr-FR" sz="2000" b="1" dirty="0"/>
              <a:t>(la plus étudiée)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8F3FB8-9F01-A450-D273-B9815F809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000" dirty="0"/>
              <a:t>Les chiens domestiques = de </a:t>
            </a:r>
            <a:r>
              <a:rPr lang="fr-FR" sz="2000" b="1" dirty="0"/>
              <a:t>très bons lecteurs d’indices de communication humaine : regards, expressions faciales, pointages</a:t>
            </a:r>
            <a:r>
              <a:rPr lang="fr-FR" sz="2000" dirty="0"/>
              <a:t> </a:t>
            </a:r>
            <a:r>
              <a:rPr lang="fr-FR" sz="1000" dirty="0"/>
              <a:t>(Ford et coll., 2019), </a:t>
            </a:r>
            <a:r>
              <a:rPr lang="fr-FR" sz="2000" dirty="0"/>
              <a:t>même dès le plus jeune âge </a:t>
            </a:r>
            <a:r>
              <a:rPr lang="fr-FR" sz="1000" dirty="0"/>
              <a:t>(Hare et coll., 2002) </a:t>
            </a:r>
            <a:r>
              <a:rPr lang="fr-FR" sz="2000" dirty="0"/>
              <a:t>ou avec peu d’expérience avec les gens </a:t>
            </a:r>
            <a:r>
              <a:rPr lang="fr-FR" sz="1000" dirty="0"/>
              <a:t>(</a:t>
            </a:r>
            <a:r>
              <a:rPr lang="fr-FR" sz="1000" dirty="0" err="1"/>
              <a:t>Riedel</a:t>
            </a:r>
            <a:r>
              <a:rPr lang="fr-FR" sz="1000" dirty="0"/>
              <a:t> et coll., 2008).  </a:t>
            </a:r>
          </a:p>
          <a:p>
            <a:pPr>
              <a:lnSpc>
                <a:spcPct val="120000"/>
              </a:lnSpc>
            </a:pPr>
            <a:r>
              <a:rPr lang="fr-FR" sz="2000" dirty="0"/>
              <a:t>Les chiens </a:t>
            </a:r>
            <a:r>
              <a:rPr lang="fr-FR" sz="2000" b="1" dirty="0"/>
              <a:t>sont sensibles à l’attention des humains</a:t>
            </a:r>
            <a:r>
              <a:rPr lang="fr-FR" sz="2000" dirty="0"/>
              <a:t>, montrant un comportement distinct selon la direction de l’attention de la personne et la disponibilité de l’attention </a:t>
            </a:r>
            <a:r>
              <a:rPr lang="fr-FR" sz="1000" dirty="0"/>
              <a:t>(Call et coll., 2003; </a:t>
            </a:r>
            <a:r>
              <a:rPr lang="fr-FR" sz="1000" dirty="0" err="1"/>
              <a:t>Bräuer</a:t>
            </a:r>
            <a:r>
              <a:rPr lang="fr-FR" sz="1000" dirty="0"/>
              <a:t> et coll., 2004; Kaminski et coll., 2009; </a:t>
            </a:r>
            <a:r>
              <a:rPr lang="fr-FR" sz="1000" dirty="0" err="1"/>
              <a:t>Savalli</a:t>
            </a:r>
            <a:r>
              <a:rPr lang="fr-FR" sz="1000" dirty="0"/>
              <a:t> et coll., 2013).</a:t>
            </a:r>
          </a:p>
          <a:p>
            <a:pPr>
              <a:lnSpc>
                <a:spcPct val="120000"/>
              </a:lnSpc>
            </a:pPr>
            <a:r>
              <a:rPr lang="fr-FR" sz="2000" dirty="0"/>
              <a:t> Les chiens sont </a:t>
            </a:r>
            <a:r>
              <a:rPr lang="fr-FR" sz="2000" b="1" dirty="0"/>
              <a:t>sensibles aux signaux directionnels ostensifs</a:t>
            </a:r>
            <a:r>
              <a:rPr lang="fr-FR" sz="2000" dirty="0"/>
              <a:t>:</a:t>
            </a:r>
          </a:p>
          <a:p>
            <a:pPr lvl="1">
              <a:lnSpc>
                <a:spcPct val="120000"/>
              </a:lnSpc>
            </a:pPr>
            <a:r>
              <a:rPr lang="fr-FR" sz="2000" dirty="0"/>
              <a:t> meilleures performances dans tâches sociales </a:t>
            </a:r>
            <a:r>
              <a:rPr lang="fr-FR" sz="1000" dirty="0"/>
              <a:t>(</a:t>
            </a:r>
            <a:r>
              <a:rPr lang="fr-FR" sz="1000" dirty="0" err="1"/>
              <a:t>Téglas</a:t>
            </a:r>
            <a:r>
              <a:rPr lang="fr-FR" sz="1000" dirty="0"/>
              <a:t> et al., 2012) </a:t>
            </a:r>
          </a:p>
          <a:p>
            <a:pPr marL="201168" lvl="1" indent="0">
              <a:lnSpc>
                <a:spcPct val="120000"/>
              </a:lnSpc>
              <a:buNone/>
            </a:pPr>
            <a:endParaRPr lang="fr-FR" sz="1000" b="1" dirty="0"/>
          </a:p>
          <a:p>
            <a:pPr marL="201168" lvl="1" indent="0" algn="ctr">
              <a:lnSpc>
                <a:spcPct val="120000"/>
              </a:lnSpc>
              <a:buNone/>
            </a:pPr>
            <a:r>
              <a:rPr lang="fr-FR" sz="2000" b="1" dirty="0"/>
              <a:t>Chiens produisent des signaux communicatifs / homme et signaux sont fonctionnels et intentionnels</a:t>
            </a:r>
          </a:p>
          <a:p>
            <a:pPr>
              <a:lnSpc>
                <a:spcPct val="12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3422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242A8-C1B7-B3D1-87EA-2913F31B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dans la situation de la médiation animale?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E92829-590C-CFB4-2593-483182E6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040467"/>
            <a:ext cx="11115260" cy="441499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 observer, considérer ce qui se passe</a:t>
            </a:r>
            <a:r>
              <a:rPr lang="fr-FR" b="1" dirty="0"/>
              <a:t> LORS </a:t>
            </a:r>
            <a:r>
              <a:rPr lang="fr-FR" dirty="0"/>
              <a:t>de l’interaction: pas suffisant!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 AVANT: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b="1" dirty="0"/>
              <a:t>Comportements d’anticipation </a:t>
            </a:r>
            <a:r>
              <a:rPr lang="fr-FR" dirty="0"/>
              <a:t>: série de comportements exprimés dans une phase « appétitive » ou avant qu’un « objet » désiré soit obtenu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Indicateur de BEA? Les cpt d’anticipation (</a:t>
            </a:r>
            <a:r>
              <a:rPr lang="fr-FR" dirty="0" err="1"/>
              <a:t>CdA</a:t>
            </a:r>
            <a:r>
              <a:rPr lang="fr-FR" dirty="0"/>
              <a:t>) révèlent la perception qu’a l’animal de sa sensibilité à la récompense: face à une récompense +:</a:t>
            </a:r>
          </a:p>
          <a:p>
            <a:pPr lvl="2"/>
            <a:r>
              <a:rPr lang="fr-FR" sz="1300" dirty="0"/>
              <a:t>BEA satisfaisant: l’animal exprime des </a:t>
            </a:r>
            <a:r>
              <a:rPr lang="fr-FR" sz="1300" dirty="0" err="1"/>
              <a:t>CdA</a:t>
            </a:r>
            <a:r>
              <a:rPr lang="fr-FR" sz="1300" dirty="0"/>
              <a:t> fréquents mais de faible intensité</a:t>
            </a:r>
          </a:p>
          <a:p>
            <a:pPr lvl="2"/>
            <a:r>
              <a:rPr lang="fr-FR" sz="1300" dirty="0"/>
              <a:t>BEA pauvre/insuffisant: l’animal exprime peu de </a:t>
            </a:r>
            <a:r>
              <a:rPr lang="fr-FR" sz="1300" dirty="0" err="1"/>
              <a:t>CdA</a:t>
            </a:r>
            <a:r>
              <a:rPr lang="fr-FR" sz="1300" dirty="0"/>
              <a:t> mais intenses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 APRES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Tps de latence avant retour à un état calme, apaisé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Nature des comportements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44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03529-C2CD-F4A7-ED4B-7A9AA932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cas particulier de la médiation animale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765DE3-2226-EFC8-680A-4DF06F744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36" y="2211454"/>
            <a:ext cx="10067344" cy="3781875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mise en présence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inter-spécifique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encadrée, cadrée (contraintes, consignes,…)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anthropo-zoo-genèse 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Despret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2004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quel choix est laissé à l’animal: peut-il initier des actions, des interactions? peut-il intervenir?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intervenir = stopper quelque chose </a:t>
            </a:r>
            <a:r>
              <a:rPr lang="fr-FR" sz="2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mettre dans un entre-deux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(Van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Dooren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2022)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médiation animale = </a:t>
            </a:r>
            <a:r>
              <a:rPr lang="fr-FR" sz="2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faire l’expérience de l’autre (vrai pour l’animal!)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partager un espace qui n’appartient ni à l’un ni à l’autre (co-construction)</a:t>
            </a:r>
          </a:p>
          <a:p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262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03529-C2CD-F4A7-ED4B-7A9AA932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cas particulier de la médiation animale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765DE3-2226-EFC8-680A-4DF06F744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36" y="2012667"/>
            <a:ext cx="10525538" cy="3781875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st-ce une </a:t>
            </a:r>
            <a:r>
              <a:rPr lang="fr-F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expérience positive/neutre/négative 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pour l’animal?</a:t>
            </a:r>
            <a:endParaRPr lang="fr-F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Dans une </a:t>
            </a:r>
            <a:r>
              <a:rPr lang="fr-F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rencontre,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humain et animal </a:t>
            </a:r>
            <a:r>
              <a:rPr lang="fr-F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s’offrent à l’attention de l’autre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ils </a:t>
            </a:r>
            <a:r>
              <a:rPr lang="fr-F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 l’expérience l’un de l’autre. </a:t>
            </a:r>
            <a:r>
              <a:rPr lang="fr-FR" sz="2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L’animal apprend 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(!).</a:t>
            </a:r>
            <a:endParaRPr lang="fr-FR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Intersubjectivité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entre 2 altérités </a:t>
            </a:r>
            <a:r>
              <a:rPr lang="fr-F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signifiantes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Metcalf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2008) 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000" b="1" dirty="0">
                <a:latin typeface="+mj-lt"/>
              </a:rPr>
              <a:t>e signifier que l’on se porte attention</a:t>
            </a:r>
            <a:r>
              <a:rPr lang="fr-FR" sz="2000" dirty="0">
                <a:latin typeface="+mj-lt"/>
              </a:rPr>
              <a:t>, s’accorder une </a:t>
            </a:r>
            <a:r>
              <a:rPr lang="fr-FR" sz="2000" b="1" dirty="0">
                <a:latin typeface="+mj-lt"/>
              </a:rPr>
              <a:t>considération bienveillante </a:t>
            </a:r>
            <a:r>
              <a:rPr lang="fr-FR" sz="1600" dirty="0">
                <a:latin typeface="+mj-lt"/>
              </a:rPr>
              <a:t>(</a:t>
            </a:r>
            <a:r>
              <a:rPr lang="fr-FR" sz="1600" dirty="0" err="1">
                <a:latin typeface="+mj-lt"/>
              </a:rPr>
              <a:t>Morizot</a:t>
            </a:r>
            <a:r>
              <a:rPr lang="fr-FR" sz="1600" dirty="0">
                <a:latin typeface="+mj-lt"/>
              </a:rPr>
              <a:t>, 2020) </a:t>
            </a:r>
            <a:r>
              <a:rPr lang="fr-FR" sz="2000" dirty="0">
                <a:latin typeface="+mj-lt"/>
              </a:rPr>
              <a:t>pour faire émerger des mondes partagés.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433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DE6F3C83-7DE8-0C60-8B8B-C84F2C5B8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777642"/>
              </p:ext>
            </p:extLst>
          </p:nvPr>
        </p:nvGraphicFramePr>
        <p:xfrm>
          <a:off x="5903843" y="376975"/>
          <a:ext cx="7353338" cy="582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FBA2B03-6602-0C75-503E-BA3DD894B926}"/>
              </a:ext>
            </a:extLst>
          </p:cNvPr>
          <p:cNvSpPr txBox="1"/>
          <p:nvPr/>
        </p:nvSpPr>
        <p:spPr>
          <a:xfrm>
            <a:off x="442868" y="231897"/>
            <a:ext cx="62161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RHA: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Attachement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Communication, attention conjointe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discrimination des émotions (comportements, vocalisations)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Contagion émotionnelle</a:t>
            </a:r>
          </a:p>
          <a:p>
            <a:pPr lvl="1"/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RHA : effets bio-psycho-sociaux pour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Bonne RHA </a:t>
            </a:r>
            <a:r>
              <a:rPr lang="fr-FR" sz="2800" dirty="0"/>
              <a:t>favorise un </a:t>
            </a:r>
            <a:r>
              <a:rPr lang="fr-FR" sz="2800" b="1" dirty="0"/>
              <a:t>BON BEA</a:t>
            </a:r>
          </a:p>
        </p:txBody>
      </p:sp>
    </p:spTree>
    <p:extLst>
      <p:ext uri="{BB962C8B-B14F-4D97-AF65-F5344CB8AC3E}">
        <p14:creationId xmlns:p14="http://schemas.microsoft.com/office/powerpoint/2010/main" val="923590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B02288-E3AB-9720-8FB7-AB4C519206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Notre connaissance, compréhension, perception de l’animal influent sur la relation que nous allons construire avec lui.</a:t>
            </a:r>
          </a:p>
        </p:txBody>
      </p:sp>
      <p:pic>
        <p:nvPicPr>
          <p:cNvPr id="5" name="Pictur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863065C1-9723-3A58-8BC6-90DC08046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8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22EF3087-68DA-F827-A9D2-8375A476B457}"/>
              </a:ext>
            </a:extLst>
          </p:cNvPr>
          <p:cNvSpPr txBox="1"/>
          <p:nvPr/>
        </p:nvSpPr>
        <p:spPr>
          <a:xfrm>
            <a:off x="4941797" y="4988198"/>
            <a:ext cx="697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+mj-lt"/>
              </a:rPr>
              <a:t>La façon dont nous le pensons/ considérons, influe sur notre rapport à lui, notre façon d’agir et de nous comporter à son égard.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8ECA3050-A604-B237-4825-10AF936C5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13" y="123049"/>
            <a:ext cx="8438321" cy="62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AC1F1-33A7-1987-5F66-D88E9FB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Grille de suivi du BE des chiens en médiation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976EBAEC-865C-1951-20CF-305D46090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8636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03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3EA75-1B31-3B9F-9362-19C7E36208A7}"/>
              </a:ext>
            </a:extLst>
          </p:cNvPr>
          <p:cNvSpPr/>
          <p:nvPr/>
        </p:nvSpPr>
        <p:spPr>
          <a:xfrm>
            <a:off x="1637092" y="2967335"/>
            <a:ext cx="891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accent3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9044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>
            <a:extLst>
              <a:ext uri="{FF2B5EF4-FFF2-40B4-BE49-F238E27FC236}">
                <a16:creationId xmlns:a16="http://schemas.microsoft.com/office/drawing/2014/main" id="{7F97093A-3026-8B60-69FD-454CC16E9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6834" y="617921"/>
            <a:ext cx="9906799" cy="116159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b="1" dirty="0"/>
              <a:t>Pourquoi s’intéresser à la perspective de l’animal?</a:t>
            </a:r>
          </a:p>
        </p:txBody>
      </p:sp>
      <p:pic>
        <p:nvPicPr>
          <p:cNvPr id="60420" name="Picture 2" descr="Afficher l’image source">
            <a:extLst>
              <a:ext uri="{FF2B5EF4-FFF2-40B4-BE49-F238E27FC236}">
                <a16:creationId xmlns:a16="http://schemas.microsoft.com/office/drawing/2014/main" id="{1D886157-BC01-A330-6F20-E35124A0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999" y="2224851"/>
            <a:ext cx="4955147" cy="34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Espace réservé du contenu 2">
            <a:extLst>
              <a:ext uri="{FF2B5EF4-FFF2-40B4-BE49-F238E27FC236}">
                <a16:creationId xmlns:a16="http://schemas.microsoft.com/office/drawing/2014/main" id="{3D9E1F39-E4E1-0730-5C6F-BE2BC9E168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1468" y="1900769"/>
            <a:ext cx="6776758" cy="4098012"/>
          </a:xfrm>
        </p:spPr>
        <p:txBody>
          <a:bodyPr rtlCol="0" anchor="ctr">
            <a:noAutofit/>
          </a:bodyPr>
          <a:lstStyle/>
          <a:p>
            <a:pPr marL="91440" indent="-9144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fr-FR" altLang="fr-FR" sz="2800" dirty="0">
                <a:latin typeface="+mj-lt"/>
              </a:rPr>
              <a:t>« Le bien-être d’un animal est l’état mental et physique positif lié à la satisfaction de ses besoins physiologiques et comportementaux, ainsi que de ses attentes. </a:t>
            </a:r>
          </a:p>
          <a:p>
            <a:pPr marL="91440" indent="-9144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fr-FR" altLang="fr-FR" sz="2800" b="1" dirty="0">
                <a:latin typeface="+mj-lt"/>
              </a:rPr>
              <a:t>Cet état varie en fonction de la perception de la situation par l’animal </a:t>
            </a:r>
            <a:r>
              <a:rPr lang="fr-FR" altLang="fr-FR" sz="2800" dirty="0">
                <a:latin typeface="+mj-lt"/>
              </a:rPr>
              <a:t>» 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800" dirty="0">
                <a:latin typeface="+mj-lt"/>
              </a:rPr>
              <a:t>(ANSES, 2018)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0D61A-39BD-1A63-11DC-A429A348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1345"/>
            <a:ext cx="11058939" cy="1325563"/>
          </a:xfrm>
          <a:solidFill>
            <a:schemeClr val="bg1"/>
          </a:solidFill>
        </p:spPr>
        <p:txBody>
          <a:bodyPr/>
          <a:lstStyle/>
          <a:p>
            <a:r>
              <a:rPr lang="fr-FR" b="1" dirty="0"/>
              <a:t>Pourquoi considérer la RHA quand on s’intéresse au BEA?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33A61A-8E66-4D45-FE0F-42C1B875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05" y="2085741"/>
            <a:ext cx="6252633" cy="3960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676D9A8-1818-8847-69AA-ACC71A9805B9}"/>
              </a:ext>
            </a:extLst>
          </p:cNvPr>
          <p:cNvSpPr/>
          <p:nvPr/>
        </p:nvSpPr>
        <p:spPr>
          <a:xfrm>
            <a:off x="8120270" y="2161761"/>
            <a:ext cx="3776868" cy="36625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+mj-lt"/>
              </a:rPr>
              <a:t>Quelles sont les émotions générées lors des interactions avec les humains en situation de médiation animale?</a:t>
            </a:r>
          </a:p>
        </p:txBody>
      </p:sp>
    </p:spTree>
    <p:extLst>
      <p:ext uri="{BB962C8B-B14F-4D97-AF65-F5344CB8AC3E}">
        <p14:creationId xmlns:p14="http://schemas.microsoft.com/office/powerpoint/2010/main" val="40181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8D2D4-E771-86EE-798E-4C22F513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Capacités socio-cognitives des animaux domestiqués </a:t>
            </a:r>
            <a:r>
              <a:rPr lang="fr-FR" sz="2400" dirty="0"/>
              <a:t>(</a:t>
            </a:r>
            <a:r>
              <a:rPr lang="fr-FR" sz="2400" dirty="0" err="1"/>
              <a:t>Jardat</a:t>
            </a:r>
            <a:r>
              <a:rPr lang="fr-FR" sz="2400" dirty="0"/>
              <a:t> &amp; </a:t>
            </a:r>
            <a:r>
              <a:rPr lang="fr-FR" sz="2400" dirty="0" err="1"/>
              <a:t>Lansade</a:t>
            </a:r>
            <a:r>
              <a:rPr lang="fr-FR" sz="2400" dirty="0"/>
              <a:t>, 2022)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C6600E-84B3-5B65-93FB-2997445FE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001030"/>
            <a:ext cx="6138406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400" dirty="0">
                <a:latin typeface="+mj-lt"/>
              </a:rPr>
              <a:t>Niveau élevé d’attention / humains</a:t>
            </a:r>
          </a:p>
          <a:p>
            <a:pPr>
              <a:lnSpc>
                <a:spcPct val="110000"/>
              </a:lnSpc>
            </a:pPr>
            <a:r>
              <a:rPr lang="fr-FR" sz="2400" dirty="0">
                <a:latin typeface="+mj-lt"/>
              </a:rPr>
              <a:t>Capacité à apprendre des 100aines de mots </a:t>
            </a:r>
          </a:p>
          <a:p>
            <a:pPr>
              <a:lnSpc>
                <a:spcPct val="110000"/>
              </a:lnSpc>
            </a:pPr>
            <a:r>
              <a:rPr lang="fr-FR" sz="2400" dirty="0">
                <a:latin typeface="+mj-lt"/>
              </a:rPr>
              <a:t>Reconnaissance que le langage corporel des humains est source d’information</a:t>
            </a:r>
          </a:p>
          <a:p>
            <a:pPr>
              <a:lnSpc>
                <a:spcPct val="110000"/>
              </a:lnSpc>
            </a:pPr>
            <a:r>
              <a:rPr lang="fr-FR" sz="2400" dirty="0">
                <a:latin typeface="+mj-lt"/>
              </a:rPr>
              <a:t>Chiens : capables de solliciter les humains qd sont en difficulté/ tâche; capables de créer un lien interspécifique fort </a:t>
            </a:r>
            <a:r>
              <a:rPr lang="fr-FR" sz="2000" dirty="0">
                <a:latin typeface="+mj-lt"/>
              </a:rPr>
              <a:t>(nourri par cpt affiliatifs); </a:t>
            </a:r>
            <a:r>
              <a:rPr lang="fr-FR" sz="2400" dirty="0">
                <a:latin typeface="+mj-lt"/>
              </a:rPr>
              <a:t>attachement </a:t>
            </a:r>
            <a:r>
              <a:rPr lang="fr-FR" sz="2000" dirty="0">
                <a:latin typeface="+mj-lt"/>
              </a:rPr>
              <a:t>(recherche de contact, proximité </a:t>
            </a:r>
            <a:r>
              <a:rPr lang="fr-FR" sz="2000" dirty="0" err="1">
                <a:latin typeface="+mj-lt"/>
              </a:rPr>
              <a:t>etc</a:t>
            </a:r>
            <a:r>
              <a:rPr lang="fr-FR" sz="2000" dirty="0">
                <a:latin typeface="+mj-lt"/>
              </a:rPr>
              <a:t>)</a:t>
            </a:r>
          </a:p>
          <a:p>
            <a:pPr>
              <a:lnSpc>
                <a:spcPct val="110000"/>
              </a:lnSpc>
            </a:pPr>
            <a:endParaRPr lang="fr-FR" sz="240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1864E6-6DCA-E4BF-751D-DD41E195C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474" y="2507560"/>
            <a:ext cx="40481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5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en dans la forêt">
            <a:extLst>
              <a:ext uri="{FF2B5EF4-FFF2-40B4-BE49-F238E27FC236}">
                <a16:creationId xmlns:a16="http://schemas.microsoft.com/office/drawing/2014/main" id="{9E70A8F6-6FB3-735B-CDFE-28938098A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" b="14615"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D8A0BCF2-0437-471A-A622-0695A70E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48" y="508737"/>
            <a:ext cx="6781800" cy="17992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Et </a:t>
            </a:r>
            <a:r>
              <a:rPr lang="en-US" sz="3600" dirty="0" err="1">
                <a:solidFill>
                  <a:schemeClr val="bg1"/>
                </a:solidFill>
              </a:rPr>
              <a:t>l’humain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comprend</a:t>
            </a:r>
            <a:r>
              <a:rPr lang="en-US" sz="3600" dirty="0">
                <a:solidFill>
                  <a:schemeClr val="bg1"/>
                </a:solidFill>
              </a:rPr>
              <a:t>-il </a:t>
            </a:r>
            <a:r>
              <a:rPr lang="en-US" sz="3600" dirty="0" err="1">
                <a:solidFill>
                  <a:schemeClr val="bg1"/>
                </a:solidFill>
              </a:rPr>
              <a:t>l’animal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01335FC9-089B-45C2-99EB-0EE78FF37FDD}"/>
              </a:ext>
            </a:extLst>
          </p:cNvPr>
          <p:cNvSpPr txBox="1">
            <a:spLocks/>
          </p:cNvSpPr>
          <p:nvPr/>
        </p:nvSpPr>
        <p:spPr>
          <a:xfrm>
            <a:off x="3274961" y="5019261"/>
            <a:ext cx="7200900" cy="17448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err="1">
                <a:solidFill>
                  <a:schemeClr val="bg1"/>
                </a:solidFill>
              </a:rPr>
              <a:t>Signaux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d’inconfort</a:t>
            </a:r>
            <a:r>
              <a:rPr lang="en-US" sz="3200" i="1" dirty="0">
                <a:solidFill>
                  <a:schemeClr val="bg1"/>
                </a:solidFill>
              </a:rPr>
              <a:t> chez le </a:t>
            </a:r>
            <a:r>
              <a:rPr lang="en-US" sz="3200" i="1" dirty="0" err="1">
                <a:solidFill>
                  <a:schemeClr val="bg1"/>
                </a:solidFill>
              </a:rPr>
              <a:t>chien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3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CBA7F24-4ED5-4C4C-9362-0D9D4CFB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35" y="126834"/>
            <a:ext cx="10380572" cy="1427019"/>
          </a:xfrm>
        </p:spPr>
        <p:txBody>
          <a:bodyPr>
            <a:normAutofit/>
          </a:bodyPr>
          <a:lstStyle/>
          <a:p>
            <a:r>
              <a:rPr lang="fr-FR" dirty="0"/>
              <a:t>Signaux d’inconfort chez le chien</a:t>
            </a:r>
          </a:p>
        </p:txBody>
      </p:sp>
      <p:graphicFrame>
        <p:nvGraphicFramePr>
          <p:cNvPr id="2052" name="Espace réservé du contenu 5">
            <a:extLst>
              <a:ext uri="{FF2B5EF4-FFF2-40B4-BE49-F238E27FC236}">
                <a16:creationId xmlns:a16="http://schemas.microsoft.com/office/drawing/2014/main" id="{FF4CD5A7-49DF-C8D4-D739-9C934DD9E4C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0441772"/>
              </p:ext>
            </p:extLst>
          </p:nvPr>
        </p:nvGraphicFramePr>
        <p:xfrm>
          <a:off x="36513" y="1991835"/>
          <a:ext cx="5115476" cy="436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54" name="Espace réservé du contenu 7">
            <a:extLst>
              <a:ext uri="{FF2B5EF4-FFF2-40B4-BE49-F238E27FC236}">
                <a16:creationId xmlns:a16="http://schemas.microsoft.com/office/drawing/2014/main" id="{ADD8ADA2-194A-C6A1-91F4-CB54E4B08F2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62178820"/>
              </p:ext>
            </p:extLst>
          </p:nvPr>
        </p:nvGraphicFramePr>
        <p:xfrm>
          <a:off x="4882240" y="2333068"/>
          <a:ext cx="5540339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77B7C40C-2148-4845-91AF-541C152D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79" y="335492"/>
            <a:ext cx="3402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E883C11-9AD6-1B39-D15B-06B67E27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3004" y="110066"/>
            <a:ext cx="790575" cy="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59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E3DD7A-C04B-4F94-9F9B-7C0BE8AF1B4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57764" y="496888"/>
            <a:ext cx="5033963" cy="82391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/>
              <a:t>Agression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1BA4ED-B5AD-4D2A-BA9D-FC3BC64897C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57764" y="1489075"/>
            <a:ext cx="5022850" cy="2335213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2000" dirty="0">
                <a:sym typeface="Arial" panose="020B0604020202020204" pitchFamily="34" charset="0"/>
              </a:rPr>
              <a:t>SIGNAUX DE MENACE</a:t>
            </a:r>
          </a:p>
          <a:p>
            <a:pPr marL="571500" lvl="1" indent="-342900" eaLnBrk="1" hangingPunct="1">
              <a:buFont typeface="Wingdings" panose="05000000000000000000" pitchFamily="2" charset="2"/>
              <a:buChar char="§"/>
            </a:pPr>
            <a:r>
              <a:rPr lang="fr-FR" altLang="fr-FR" sz="2000" dirty="0">
                <a:sym typeface="Arial" panose="020B0604020202020204" pitchFamily="34" charset="0"/>
              </a:rPr>
              <a:t>posture raide, regard fixe vers la menace</a:t>
            </a:r>
          </a:p>
          <a:p>
            <a:pPr marL="571500" lvl="1" indent="-342900" eaLnBrk="1" hangingPunct="1">
              <a:buFont typeface="Wingdings" panose="05000000000000000000" pitchFamily="2" charset="2"/>
              <a:buChar char="§"/>
            </a:pPr>
            <a:r>
              <a:rPr lang="fr-FR" altLang="fr-FR" sz="2000" dirty="0">
                <a:sym typeface="Arial" panose="020B0604020202020204" pitchFamily="34" charset="0"/>
              </a:rPr>
              <a:t>projection du corps vers l'avant (bouche ouverte), « bluff »</a:t>
            </a:r>
          </a:p>
          <a:p>
            <a:pPr eaLnBrk="1" hangingPunct="1"/>
            <a:r>
              <a:rPr lang="fr-FR" altLang="fr-FR" sz="2000" dirty="0">
                <a:sym typeface="Arial" panose="020B0604020202020204" pitchFamily="34" charset="0"/>
              </a:rPr>
              <a:t>MOUVEMENTS D'INTENTION (crescendo)</a:t>
            </a:r>
          </a:p>
          <a:p>
            <a:pPr lvl="1" eaLnBrk="1" hangingPunct="1"/>
            <a:r>
              <a:rPr lang="fr-FR" altLang="fr-FR" sz="2000" dirty="0">
                <a:sym typeface="Arial" panose="020B0604020202020204" pitchFamily="34" charset="0"/>
              </a:rPr>
              <a:t>morsure à vide (« </a:t>
            </a:r>
            <a:r>
              <a:rPr lang="fr-FR" altLang="fr-FR" sz="2000" i="1" dirty="0">
                <a:sym typeface="Arial" panose="020B0604020202020204" pitchFamily="34" charset="0"/>
              </a:rPr>
              <a:t>snap</a:t>
            </a:r>
            <a:r>
              <a:rPr lang="fr-FR" altLang="fr-FR" sz="2000" dirty="0">
                <a:sym typeface="Arial" panose="020B0604020202020204" pitchFamily="34" charset="0"/>
              </a:rPr>
              <a:t> »)</a:t>
            </a:r>
          </a:p>
          <a:p>
            <a:pPr lvl="1" eaLnBrk="1" hangingPunct="1"/>
            <a:r>
              <a:rPr lang="fr-FR" altLang="fr-FR" sz="2000" dirty="0">
                <a:sym typeface="Arial" panose="020B0604020202020204" pitchFamily="34" charset="0"/>
              </a:rPr>
              <a:t>morsure non tenue (« </a:t>
            </a:r>
            <a:r>
              <a:rPr lang="fr-FR" altLang="fr-FR" sz="2000" i="1" dirty="0">
                <a:sym typeface="Arial" panose="020B0604020202020204" pitchFamily="34" charset="0"/>
              </a:rPr>
              <a:t>open bite</a:t>
            </a:r>
            <a:r>
              <a:rPr lang="fr-FR" altLang="fr-FR" sz="2000" dirty="0">
                <a:sym typeface="Arial" panose="020B0604020202020204" pitchFamily="34" charset="0"/>
              </a:rPr>
              <a:t> »)</a:t>
            </a:r>
          </a:p>
          <a:p>
            <a:pPr lvl="1" eaLnBrk="1" hangingPunct="1"/>
            <a:r>
              <a:rPr lang="fr-FR" altLang="fr-FR" sz="2000" dirty="0">
                <a:sym typeface="Arial" panose="020B0604020202020204" pitchFamily="34" charset="0"/>
              </a:rPr>
              <a:t>morsure tenue (« </a:t>
            </a:r>
            <a:r>
              <a:rPr lang="fr-FR" altLang="fr-FR" sz="2000" i="1" dirty="0" err="1">
                <a:sym typeface="Arial" panose="020B0604020202020204" pitchFamily="34" charset="0"/>
              </a:rPr>
              <a:t>grab</a:t>
            </a:r>
            <a:r>
              <a:rPr lang="fr-FR" altLang="fr-FR" sz="2000" i="1" dirty="0">
                <a:sym typeface="Arial" panose="020B0604020202020204" pitchFamily="34" charset="0"/>
              </a:rPr>
              <a:t> bite</a:t>
            </a:r>
            <a:r>
              <a:rPr lang="fr-FR" altLang="fr-FR" sz="2000" dirty="0">
                <a:sym typeface="Arial" panose="020B0604020202020204" pitchFamily="34" charset="0"/>
              </a:rPr>
              <a:t> »)</a:t>
            </a:r>
          </a:p>
          <a:p>
            <a:pPr marL="457200" lvl="1" indent="0" eaLnBrk="1" hangingPunct="1">
              <a:buNone/>
            </a:pPr>
            <a:endParaRPr lang="fr-FR" altLang="fr-FR" sz="2000" dirty="0">
              <a:solidFill>
                <a:schemeClr val="hlink"/>
              </a:solidFill>
              <a:sym typeface="Arial" panose="020B0604020202020204" pitchFamily="34" charset="0"/>
            </a:endParaRPr>
          </a:p>
          <a:p>
            <a:endParaRPr lang="fr-FR" sz="20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A64060-A97B-4C1D-A164-D0A36B445E5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12000" y="522288"/>
            <a:ext cx="5080000" cy="7985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/>
              <a:t>Approche positive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577AD2-3CF9-412E-89A9-FD54134EB1A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143750" y="1489075"/>
            <a:ext cx="5048250" cy="233521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approche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oreilles vers l’avant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pas de 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battements de queue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flairage, léchage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sollicite caresse</a:t>
            </a:r>
          </a:p>
          <a:p>
            <a:r>
              <a:rPr lang="fr-FR" sz="2400" dirty="0"/>
              <a:t> -&gt; interaction positive</a:t>
            </a:r>
          </a:p>
          <a:p>
            <a:endParaRPr lang="fr-FR" sz="2400" dirty="0"/>
          </a:p>
        </p:txBody>
      </p:sp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D70AE0-A2FD-1955-6E78-27BC3452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2203" y="6034777"/>
            <a:ext cx="790575" cy="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315EE-CA57-FEAB-6294-AEB2CCD0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7" y="1537935"/>
            <a:ext cx="4582492" cy="1891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/>
              <a:t>« </a:t>
            </a:r>
            <a:r>
              <a:rPr lang="en-US" sz="4100" dirty="0" err="1"/>
              <a:t>Signaux</a:t>
            </a:r>
            <a:r>
              <a:rPr lang="en-US" sz="4100" dirty="0"/>
              <a:t> </a:t>
            </a:r>
            <a:r>
              <a:rPr lang="en-US" sz="4100" dirty="0" err="1"/>
              <a:t>d’apaisement</a:t>
            </a:r>
            <a:r>
              <a:rPr lang="en-US" sz="4100" dirty="0"/>
              <a:t> »</a:t>
            </a:r>
          </a:p>
        </p:txBody>
      </p:sp>
      <p:pic>
        <p:nvPicPr>
          <p:cNvPr id="4" name="Picture 3" descr="Bulles de discours vides">
            <a:extLst>
              <a:ext uri="{FF2B5EF4-FFF2-40B4-BE49-F238E27FC236}">
                <a16:creationId xmlns:a16="http://schemas.microsoft.com/office/drawing/2014/main" id="{E94261CC-5639-B4F7-51EE-176E72F57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0" r="16085" b="-1"/>
          <a:stretch/>
        </p:blipFill>
        <p:spPr>
          <a:xfrm>
            <a:off x="6492948" y="796003"/>
            <a:ext cx="4651362" cy="523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4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6A51297C-020E-0CAE-58DE-421D07807A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502377"/>
              </p:ext>
            </p:extLst>
          </p:nvPr>
        </p:nvGraphicFramePr>
        <p:xfrm>
          <a:off x="3628356" y="-91142"/>
          <a:ext cx="6065574" cy="64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5394240" imgH="5730840" progId="PBrush">
                  <p:embed/>
                </p:oleObj>
              </mc:Choice>
              <mc:Fallback>
                <p:oleObj name="Bitmap Image" r:id="rId3" imgW="5394240" imgH="5730840" progId="PBrush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6A51297C-020E-0CAE-58DE-421D07807A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8356" y="-91142"/>
                        <a:ext cx="6065574" cy="64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4925C69-78B1-6F36-80AD-21623280C6E5}"/>
              </a:ext>
            </a:extLst>
          </p:cNvPr>
          <p:cNvSpPr txBox="1"/>
          <p:nvPr/>
        </p:nvSpPr>
        <p:spPr>
          <a:xfrm>
            <a:off x="9521868" y="5891425"/>
            <a:ext cx="254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Mormède</a:t>
            </a:r>
            <a:r>
              <a:rPr lang="fr-FR" dirty="0"/>
              <a:t> et al., 2018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9E39A1-21E5-D061-D658-FC3B6B3DC08F}"/>
              </a:ext>
            </a:extLst>
          </p:cNvPr>
          <p:cNvSpPr txBox="1"/>
          <p:nvPr/>
        </p:nvSpPr>
        <p:spPr>
          <a:xfrm>
            <a:off x="537633" y="1419023"/>
            <a:ext cx="219157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Application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0D4ACD13-985E-F85E-4521-A5A09CE2A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227112"/>
              </p:ext>
            </p:extLst>
          </p:nvPr>
        </p:nvGraphicFramePr>
        <p:xfrm>
          <a:off x="-240936" y="2798233"/>
          <a:ext cx="3986669" cy="237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5" imgW="5315040" imgH="3171960" progId="PBrush">
                  <p:embed/>
                </p:oleObj>
              </mc:Choice>
              <mc:Fallback>
                <p:oleObj name="Bitmap Image" r:id="rId5" imgW="5315040" imgH="3171960" progId="PBrush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0D4ACD13-985E-F85E-4521-A5A09CE2A8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40936" y="2798233"/>
                        <a:ext cx="3986669" cy="2379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A30E41-4EA3-8580-095A-19228391899A}"/>
              </a:ext>
            </a:extLst>
          </p:cNvPr>
          <p:cNvSpPr/>
          <p:nvPr/>
        </p:nvSpPr>
        <p:spPr>
          <a:xfrm>
            <a:off x="6519333" y="838200"/>
            <a:ext cx="3052233" cy="5211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tx1"/>
                </a:solidFill>
              </a:rPr>
              <a:t>Paramètres à identifier</a:t>
            </a:r>
          </a:p>
        </p:txBody>
      </p:sp>
    </p:spTree>
    <p:extLst>
      <p:ext uri="{BB962C8B-B14F-4D97-AF65-F5344CB8AC3E}">
        <p14:creationId xmlns:p14="http://schemas.microsoft.com/office/powerpoint/2010/main" val="3002491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opo BEA[2023092811121795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303920"/>
      </a:dk2>
      <a:lt2>
        <a:srgbClr val="E2E5E8"/>
      </a:lt2>
      <a:accent1>
        <a:srgbClr val="E78C2C"/>
      </a:accent1>
      <a:accent2>
        <a:srgbClr val="ACA439"/>
      </a:accent2>
      <a:accent3>
        <a:srgbClr val="8AAC48"/>
      </a:accent3>
      <a:accent4>
        <a:srgbClr val="54B735"/>
      </a:accent4>
      <a:accent5>
        <a:srgbClr val="2EB947"/>
      </a:accent5>
      <a:accent6>
        <a:srgbClr val="33B681"/>
      </a:accent6>
      <a:hlink>
        <a:srgbClr val="6084A9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888</Words>
  <Application>Microsoft Office PowerPoint</Application>
  <PresentationFormat>Grand écran</PresentationFormat>
  <Paragraphs>101</Paragraphs>
  <Slides>18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Arial</vt:lpstr>
      <vt:lpstr>Browallia New</vt:lpstr>
      <vt:lpstr>Calibri</vt:lpstr>
      <vt:lpstr>Candara</vt:lpstr>
      <vt:lpstr>Constantia</vt:lpstr>
      <vt:lpstr>Times New Roman</vt:lpstr>
      <vt:lpstr>Univers</vt:lpstr>
      <vt:lpstr>Univers Condensed</vt:lpstr>
      <vt:lpstr>Wingdings</vt:lpstr>
      <vt:lpstr>RetrospectVTI</vt:lpstr>
      <vt:lpstr>Bitmap Image</vt:lpstr>
      <vt:lpstr>La perspective animale dans l’interaction en séance de médiation animale</vt:lpstr>
      <vt:lpstr>Pourquoi s’intéresser à la perspective de l’animal?</vt:lpstr>
      <vt:lpstr>Pourquoi considérer la RHA quand on s’intéresse au BEA?</vt:lpstr>
      <vt:lpstr>Capacités socio-cognitives des animaux domestiqués (Jardat &amp; Lansade, 2022)</vt:lpstr>
      <vt:lpstr>Et l’humain, comprend-il l’animal?</vt:lpstr>
      <vt:lpstr>Signaux d’inconfort chez le chien</vt:lpstr>
      <vt:lpstr>Présentation PowerPoint</vt:lpstr>
      <vt:lpstr>« Signaux d’apaisement »</vt:lpstr>
      <vt:lpstr>Présentation PowerPoint</vt:lpstr>
      <vt:lpstr>Relation homme-chien (la plus étudiée)</vt:lpstr>
      <vt:lpstr>Et dans la situation de la médiation animale?</vt:lpstr>
      <vt:lpstr>Le cas particulier de la médiation animale</vt:lpstr>
      <vt:lpstr>Le cas particulier de la médiation animale</vt:lpstr>
      <vt:lpstr>Présentation PowerPoint</vt:lpstr>
      <vt:lpstr>Notre connaissance, compréhension, perception de l’animal influent sur la relation que nous allons construire avec lui.</vt:lpstr>
      <vt:lpstr>Présentation PowerPoint</vt:lpstr>
      <vt:lpstr>Grille de suivi du BE des chiens en médiation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perspective animale dans l’interaction lors de la médiation animale. </dc:title>
  <dc:creator>Fabienne Delfour</dc:creator>
  <cp:lastModifiedBy>AdminPC</cp:lastModifiedBy>
  <cp:revision>20</cp:revision>
  <dcterms:created xsi:type="dcterms:W3CDTF">2023-07-26T09:51:03Z</dcterms:created>
  <dcterms:modified xsi:type="dcterms:W3CDTF">2023-09-28T09:12:19Z</dcterms:modified>
</cp:coreProperties>
</file>